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7" r:id="rId3"/>
    <p:sldId id="259" r:id="rId4"/>
    <p:sldId id="260" r:id="rId5"/>
    <p:sldId id="261" r:id="rId6"/>
    <p:sldId id="274" r:id="rId7"/>
    <p:sldId id="277" r:id="rId8"/>
    <p:sldId id="275" r:id="rId9"/>
    <p:sldId id="276" r:id="rId10"/>
    <p:sldId id="262" r:id="rId11"/>
    <p:sldId id="263" r:id="rId12"/>
    <p:sldId id="264" r:id="rId13"/>
    <p:sldId id="265" r:id="rId14"/>
    <p:sldId id="266" r:id="rId15"/>
    <p:sldId id="271" r:id="rId16"/>
    <p:sldId id="267" r:id="rId17"/>
    <p:sldId id="268" r:id="rId18"/>
    <p:sldId id="278" r:id="rId19"/>
    <p:sldId id="279" r:id="rId20"/>
    <p:sldId id="272" r:id="rId21"/>
    <p:sldId id="273" r:id="rId22"/>
    <p:sldId id="269" r:id="rId23"/>
  </p:sldIdLst>
  <p:sldSz cx="12192000" cy="6858000"/>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09" autoAdjust="0"/>
    <p:restoredTop sz="77738" autoAdjust="0"/>
  </p:normalViewPr>
  <p:slideViewPr>
    <p:cSldViewPr snapToGrid="0">
      <p:cViewPr varScale="1">
        <p:scale>
          <a:sx n="116" d="100"/>
          <a:sy n="116" d="100"/>
        </p:scale>
        <p:origin x="64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99091"/>
          </a:xfrm>
          <a:prstGeom prst="rect">
            <a:avLst/>
          </a:prstGeom>
        </p:spPr>
        <p:txBody>
          <a:bodyPr vert="horz" lIns="91440" tIns="45720" rIns="91440" bIns="45720" rtlCol="0"/>
          <a:lstStyle>
            <a:lvl1pPr algn="r">
              <a:defRPr sz="1200"/>
            </a:lvl1pPr>
          </a:lstStyle>
          <a:p>
            <a:fld id="{A2209144-1178-4A56-9957-6CD889703761}" type="datetimeFigureOut">
              <a:rPr lang="en-IN" smtClean="0"/>
              <a:t>22-02-2022</a:t>
            </a:fld>
            <a:endParaRPr lang="en-IN"/>
          </a:p>
        </p:txBody>
      </p:sp>
      <p:sp>
        <p:nvSpPr>
          <p:cNvPr id="4" name="Footer Placeholder 3"/>
          <p:cNvSpPr>
            <a:spLocks noGrp="1"/>
          </p:cNvSpPr>
          <p:nvPr>
            <p:ph type="ftr" sz="quarter" idx="2"/>
          </p:nvPr>
        </p:nvSpPr>
        <p:spPr>
          <a:xfrm>
            <a:off x="0" y="9448185"/>
            <a:ext cx="2971800" cy="49909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9448185"/>
            <a:ext cx="2971800" cy="499090"/>
          </a:xfrm>
          <a:prstGeom prst="rect">
            <a:avLst/>
          </a:prstGeom>
        </p:spPr>
        <p:txBody>
          <a:bodyPr vert="horz" lIns="91440" tIns="45720" rIns="91440" bIns="45720" rtlCol="0" anchor="b"/>
          <a:lstStyle>
            <a:lvl1pPr algn="r">
              <a:defRPr sz="1200"/>
            </a:lvl1pPr>
          </a:lstStyle>
          <a:p>
            <a:fld id="{3CBD7B2B-4AE6-497E-A27F-78F70DBBB8C4}" type="slidenum">
              <a:rPr lang="en-IN" smtClean="0"/>
              <a:t>‹#›</a:t>
            </a:fld>
            <a:endParaRPr lang="en-IN"/>
          </a:p>
        </p:txBody>
      </p:sp>
    </p:spTree>
    <p:extLst>
      <p:ext uri="{BB962C8B-B14F-4D97-AF65-F5344CB8AC3E}">
        <p14:creationId xmlns:p14="http://schemas.microsoft.com/office/powerpoint/2010/main" val="5104419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15T09:35:48.303"/>
    </inkml:context>
    <inkml:brush xml:id="br0">
      <inkml:brushProperty name="width" value="0.05292" units="cm"/>
      <inkml:brushProperty name="height" value="0.05292" units="cm"/>
      <inkml:brushProperty name="color" value="#FF0000"/>
    </inkml:brush>
  </inkml:definitions>
  <inkml:trace contextRef="#ctx0" brushRef="#br0">20331 9721 180 0,'0'0'38'0,"0"0"-7"0,0 0 2 16,0 0 2-16,0 0 3 0,0 0-2 15,0 0-2-15,0 0-8 0,0 0-6 0,0 0-8 16,-31-25-5-16,39 16-4 0,17-4-1 16,17-4 0-16,16-3 2 0,21-3 0 15,20-1 2-15,18-4-1 0,16 1-1 16,13 0 2-16,8 1-3 0,9 5 1 15,3 0 0-15,2 4-2 0,-1 2 0 0,-2 3 0 16,-6 1 0-16,-7 4-1 0,-10 2 0 16,-12 0 0-16,-9 1 1 0,-8-1-1 15,-7-1 0-15,-7-1 0 16,-3-1 0-16,-5-2 1 0,-4-1 3 0,-5-2-1 16,-5 2 3-16,-4 0-1 0,-3-2 1 15,-5 1-3-15,-6 2-1 0,-4 1 0 16,-8 3-2-16,-6 1-1 0,-6 2 0 15,-10 0 0-15,-5 1 0 0,-7 1 0 16,-7 0 0-16,0 1 1 0,-6 0-2 0,0 0-1 16,0 0-9-16,1 0-16 15,1 0-37-15,-1 0-53 0,-1 0-38 16</inkml:trace>
  <inkml:trace contextRef="#ctx0" brushRef="#br0" timeOffset="1734.33">20175 9951 286 0,'0'0'30'0,"0"0"-3"0,0 0 0 15,0 0 1-15,9-83-5 0,-7 78 3 16,-1 2-7-16,-1 3-5 0,0-2-8 16,0 2-8-16,2 0-3 0,-2-1-1 15,3 1 5-15,2 6-2 0,2 11 5 16,3 9-2-16,2 7-1 0,-1 8 2 15,2 8-2-15,-1 4 2 0,1 6-1 16,0 1 1-16,-1 0 0 0,-2-2 1 16,1-5-1-16,-2-3 1 0,-2-3 3 15,3-3-2-15,-3-4 1 0,1-7-2 0,-1-4-3 16,-1-9 2-16,-2-4-1 0,-1-7 1 16,-2-4-1-16,2 4 0 0,-1-5 0 15,-1 0 2-15,2 3-2 0,0-4 2 16,3 3 1-16,4 3-2 0,2-1 1 15,8 1 0-15,3-3 0 0,7 0 2 0,5 0-1 16,7-3-1-16,8-1-2 0,6-2 1 16,11 0 2-16,12-7 3 15,13-1 1-15,16-6 0 0,11 0-1 0,7-1 0 16,2 3-1-16,-2 3-3 0,-3 4 0 16,-6 4-2-16,-5 1-2 0,-2 0 2 15,-3 3 0-15,-2 3-1 0,-3-2 1 16,-6 1-1-16,-2-2 0 0,-2-3 1 15,-6 0 1-15,-1 0 0 0,-1-5 0 16,-4-1 1-16,-2-1-2 0,-7 0 0 16,-6 2 0-16,-7 0 0 0,-6-1 2 15,-9 0-1-15,-5 1 2 0,-5-1-2 16,-4-1 1-16,-4 0 0 0,-4 1 0 16,-3-1 1-16,-5 1 0 0,-2 0 0 0,2-2 2 15,-6 2-3-15,7-3 0 0,-2 0 0 16,0 0-6-16,4-3 5 0,-3 0-5 15,-4 2 5-15,1 0 2 0,-2-2 0 16,0-2-1-16,2-4 1 0,0 0 0 16,-1-2 1-16,-2-2-1 0,-1-1 1 0,-1-5 0 15,-2-4 0-15,-1-3 2 0,-1-4-1 16,-1-4 3-16,2-1-4 0,1 0 1 16,-1 0-2-16,1 1-1 0,0 1-2 15,0-1-4-15,0 3 4 0,1 1-4 16,-4 3 6-16,2 1 1 0,-2 4 0 15,0 0 0-15,0 0 0 0,0 3 0 16,0-1-1-16,-3 2 1 0,-1-1-1 16,2 8 0-16,1 2 0 0,-1 8 0 15,1 4-2-15,1 0 0 0,0 6 1 0,-2-7-2 16,2 3 2-16,0-2-1 0,0 1 0 16,0 5-1-16,0-1-1 0,0 1 2 15,0-2 0-15,0 1 1 0,0-1 0 16,0 1 0-16,0 0-1 0,0-1 0 15,0 0 1-15,0 1-2 0,0-1 1 0,0 1 0 16,-1-1 0-16,1 1 0 0,0-1-1 16,0 1 1-16,0-1 0 15,-2-4-1-15,2 0 0 0,0 0 0 0,0 1-1 16,0 5 0-16,-1-1 0 0,1 1-1 16,0-2 0-16,0 1-1 0,-1-1 1 15,1 1 0-15,0 1-1 0,0-2 1 16,0 2 0-16,0-1 0 15,-2 1 1-15,2-2 1 0,0 2 1 0,0-1-1 16,0 1-1-16,0-2 1 0,0 2 1 16,0-1 1-16,0 1 0 0,0-2-2 0,0 2 0 15,0 0-2-15,0 0-1 16,0 0 1-16,0 0 0 0,3 0 1 16,17 0 1-16,12-2 1 0,13 2 0 0,8-2 1 15,8-1-1-15,7-2-1 0,9-1 1 16,5 0 0-16,9 0 1 0,6 0 0 15,10 0 0-15,5-1 0 0,8 2 1 16,4-1-1-16,4 1 0 0,3 2 0 16,2-1-1-16,0 0 0 0,1 0 0 0,-1-2 0 15,1 1 1-15,0 0 1 0,-4 2-2 16,-4 0 1-16,-8 2-1 0,-6 0 1 16,-13-1-1-16,-6 1 0 0,-12 1 2 15,-7-2-2-15,-12 0 1 0,-9 1-1 16,-12-1 0-16,-12 1 1 0,-8-1 0 15,-9 2 0-15,-6-1 1 0,0 1-4 16,-6 0-6-16,0-2-25 0,0 2-48 16,0 0-56-16,-15 5-121 0</inkml:trace>
  <inkml:trace contextRef="#ctx0" brushRef="#br0" timeOffset="2517.42">23287 10812 104 0,'0'0'43'0,"0"0"-9"16,0 0-12-16,0 0-9 0,0 0-5 0,0 0 2 15,0 0 4-15,0 0 5 0,0 0-2 16,0 0-1-16,125-26 0 0,-68 22 2 16,9-3 3-16,7 0 2 0,8-2 2 15,12-2 2-15,11-1 0 0,7 1-5 16,11-1-4-16,6 2-3 0,7 2-4 0,1 0-3 15,4 3 0-15,-1-2-2 16,1 3-1-16,-1 1 2 0,-2 0 1 16,1 0 2-16,-1 1 2 0,-1 0-4 15,0 2-1-15,1 0-1 0,-2 0-4 0,-1 0-1 16,-4 0 2-16,-1 0-2 0,-4 4 0 16,-7-1 0-16,-12 0-3 0,-11-2 3 15,-14 2-1-15,-11-1 0 0,-10-2 1 16,-6 1 0-16,-7-1-1 0,-8 0 1 15,-5 0 0-15,-11 0-1 0,-6 0 1 0,-5-1 1 16,-4-2-1-16,1 0 2 0,1-3-1 16,0-5 0-16,-1 0-2 0,-2-1 1 15,0-3-1-15,-2-2 0 16,-2-4 0-16,0-8-5 0,-2-1 5 0,1-2-4 16,-1-6 3-16,2-4 2 0,0-8-1 15,0-7 1-15,2-7-1 16,0-4 4-16,-1-3-3 0,2-1 7 0,-2 1 0 15,1 0 1-15,-2-1 7 0,-2 1-4 16,-1 1 1-16,0 7-3 0,-4 5-5 16,-4 8-2-16,0 9-3 0,-2 9-1 15,-1 9-8-15,3 9-20 0,-8 9-26 16,-13 5-51-16,-10 2-94 0,-20 11-66 16</inkml:trace>
  <inkml:trace contextRef="#ctx0" brushRef="#br0" timeOffset="5538.9">23653 9547 150 0,'0'0'24'16,"0"0"-6"-16,0 0-4 0,0 0-5 15,0 0-3-15,0 0-3 0,0 0-3 0,0 0 0 16,0 0-2-16,-46-39 2 0,22 39 0 16,1 0 0-16,0 5 0 0,1 1 0 15,1 1 0-15,5-1 0 16,2 0 0-16,5-2 2 0,0 0-1 0,1 0-1 16,5-2 0-16,0 1 0 0,3-3 1 15,-2 0 1-15,2 0 4 0,0 5 4 16,3 0 3-16,9 2 2 0,7-3-1 15,5-4-3-15,5 0-2 0,0-4-3 16,-1-3-1-16,-2 0 1 0,-8 1-1 16,-5 0 1-16,-3 2 1 0,-7 0 0 15,2 3 1-15,-5 1-1 0,0-2-4 16,0-4-2-16,-2-3-2 0,-7-1 0 16,-8 0-1-16,-3 6 2 0,-5 4-3 0,-2 0 2 15,-2 7 1-15,1 3-1 0,2-1 1 16,3 1-1-16,4 1-1 0,7-4-1 15,1 4 1-15,5-3 1 0,4 1-2 16,-4 2 2-16,6-1 0 0,0 5 2 16,7-3 2-16,5 4-1 0,5-6 0 0,3-1 2 15,5-4-2-15,2-2-1 0,4-1 0 16,-1-2-1-16,0 0-1 0,-2 0-1 16,-9 0-3-16,-2-2 1 0,-8 0-4 15,-5 1-8-15,2-1-5 0,-6-2-4 16,-6 0 0-16,-7-5 11 0,-7 2 7 15,-6 4 6-15,0 2 2 0,-3-1 2 16,1 2 2-16,1 0 2 0,1 0 3 16,4 5-3-16,8-1-2 0,-1 0-1 15,8 1-3-15,3-3 0 0,1 1 1 0,3-3 0 16,0 6 3-16,0 3 0 0,7 5 4 16,7-1 0-16,5-2-1 0,4-5-1 15,3-1-1-15,2-2-4 0,-1-2 1 16,-8-1-2-16,1 1 0 0,-8-1-1 15,-6 0-1-15,1 0 1 0,-7 0-3 0,0 0-2 16,0 0-2-16,0 0-3 0,0 0 2 16,-8-1 4-16,-9-3 1 15,-7-1 2-15,-2 3 2 0,0 2 0 16,1 0 2-16,1 2-1 0,6 1-1 0,10-1 0 16,-1 1-1-16,6-1 0 0,-3 1 0 15,4 1 1-15,2-4 1 0,0 4 1 16,1 5 3-16,12 3 1 0,4 2 0 15,8-5-1-15,5-3-2 0,4-3-1 16,2 0-1-16,1-3-1 0,-4 0 0 0,-9 0-1 16,-3 0-2-16,-6 0 0 15,-10 0-1-15,1 0 0 0,-6 0-4 16,0 0-1-16,0 0-2 0,-9 0 3 16,-8-4 3-16,-9 1 4 0,-5 1 1 0,-3 2 0 15,-2 0 0-15,-2 2 2 0,1 4-1 16,1 2 1-16,3-1 2 0,5 1 0 15,10-4-2-15,7 1 0 0,4-1-2 16,4-1 0-16,0 1 1 0,3 3 5 16,1 1-1-16,11 0 4 0,8 3-3 0,6-5 0 15,6-3-2-15,3-1-2 0,3-2 0 16,0 0-3-16,-2 0-2 0,-4 0-2 16,-9-2-1-16,-8 1-3 15,-9 1-2-15,-6 0-9 0,0 0-9 0,0 0-2 16,0-2 3-16,-13 1 10 0,-10-1 10 15,-9 1 5-15,-3 1 1 0,-3 0 1 16,-3 3 0-16,-1 3 1 0,1 1 1 16,-1 1 3-16,6 1 2 0,6 0-1 15,10-3 1-15,4 2-2 0,8-3-3 0,4-2 2 16,0-1 1-16,4 1 5 0,10 5 0 16,7 1 2-16,12 1-3 0,6-3-3 15,4-2-2-15,0-2-2 0,0-2 0 16,-1-1 0-16,-7 2-2 0,-7-2-2 15,-10 0 0-15,-8 0 0 0,-6 0-1 0,0 0-4 16,0 0-1-16,0 0 0 0,0 1 0 16,-13 0 4-16,-9 1 3 15,-9 3 1-15,-3 0 0 0,-4 3 1 16,-1 2 2-16,2 2-2 0,-1 1 1 0,5 2-1 16,2-1-1-16,8 0 0 0,8-5-1 15,7-2 0-15,7 1 2 0,1 0 3 16,11 3 0-16,12 2 1 0,8-4 0 15,5-3-2-15,7-3 0 0,1-1-2 16,0-2-4-16,-3 0 1 0,-5 0-4 0,-11 0-4 16,-4-2-3-16,-10 2-5 15,-7-1-11-15,2 1-7 0,-6-2-1 16,-12-1 3-16,-9 0 15 0,-10 2 12 16,-4 1 6-16,-4 0 7 0,-2 0 2 0,0 1 5 15,0 5 4-15,4 0-1 0,2 0 1 16,12-1-4-16,4 0-4 0,9-2-5 15,6-2-3-15,-2 2 3 0,6 2 2 16,0 4 3-16,13 2 3 0,6 2-1 16,10-3 0-16,8-3-2 0,2-3-2 0,2-2-3 15,1-2-1-15,-3 0-3 0,-6 0 1 16,-9 0-5-16,-10 0-3 0,-7 0-3 16,-7 0-7-16,0 0-2 0,0 0 4 15,-3 0 3-15,-15 3 6 0,-10 4 6 16,-10 2 2-16,-2 2 3 0,1 0 1 15,-1 2 1-15,2 1-1 0,4 0-1 16,7 0 0-16,9-6-3 0,7 3-1 16,2-3 3-16,9-1-1 0,0 4 7 15,12-2 1-15,11 3 0 0,9-4-2 0,8-4-3 16,1 0-2-16,-1-3-3 0,-2 0-2 16,-5-1 0-16,-6 0 1 0,-8 0 1 15,0 0 1-15,-9 0-1 0,-4 0-2 16,0 0-3-16,-6 0-1 0,0 0-1 15,0 0 2-15,-15 2 3 0,-9 2 4 16,-12 4 1-16,-4-1 3 0,0 3 0 0,1 0-3 16,4-1-1-16,6 1 2 0,9-4-2 15,7 1 0-15,4-1 3 0,5 3-5 16,0 5 6-16,4 0-1 0,8 2 4 16,8 0 1-16,7-1 0 0,5-3 1 15,1 0-6-15,0-1-2 0,1 0-2 16,-3-3 0-16,-2 2-4 0,-3-1-1 15,-5-3-6-15,-7 1-5 0,-2-2-6 16,-8 4 3-16,-6 6 3 0,-17 2 6 0,-12 4 5 16,-6 1 3-16,-6-3 3 15,2-1-1-15,6-1 8 0,5-5 3 0,14-3-3 16,9-4-1-16,7-4-10 16,4-1-3-16,1 0 1 0,21 0-22 0,15-3-70 15,24-7-99-15</inkml:trace>
  <inkml:trace contextRef="#ctx0" brushRef="#br0" timeOffset="6180.55">23683 9555 49 0,'0'0'13'0,"0"0"-2"16,0 0 2-16,-86 39 2 0,65-25 4 16,3-2-1-16,3-3-4 0,4 1-4 15,5-5-4-15,3-2-5 16,-2 7 0-16,5-6 2 0,0 6 1 0,8 2 2 16,12-3 1-16,10 0-1 0,6-4-2 15,6-4-3-15,3-1-1 0,-3 0 0 16,-4-6-1-16,-2-2 0 0,-6-1 1 15,-4 0 1-15,-5-2 1 0,-8 4 1 16,-6 2-1-16,-2 4-2 0,-5-6 0 0,-2-1-1 16,-11-3 1-16,-5 0 0 0,-3 7 1 15,-7 2 0-15,-1 2-1 0,-1 2 1 16,-2 4 4-16,3 0 3 16,2 0 3-16,8-3 0 0,7 0-4 0,4 0-4 15,5-1-3-15,-2-1 0 0,2 2-1 16,3 0 2-16,11 5 3 0,12-1-1 15,8 3 3-15,9-6-4 0,2-3 0 16,2-1-2-16,-3 0-2 0,-3 0 1 16,-12 0 0-16,-5 0 1 0,-9 0 0 0,-6 0 0 15,1 0 0-15,-7 0-2 0,0 0-1 16,-15 0 2-16,-9 0 0 0,-12 3 2 16,-6 4-1-16,-4-1 0 0,1 1 0 15,0 1-1-15,7-1-8 0,5-2-24 16,6 1-37-16</inkml:trace>
  <inkml:trace contextRef="#ctx0" brushRef="#br0" timeOffset="7253.86">22985 9525 246 0,'0'0'32'0,"0"0"-5"15,0 0-9-15,0 0-4 0,0 0-5 16,0 0 0-16,0 0 0 0,0 0 0 16,0 0-1-16,8-29-5 0,-8 27-1 15,0 0-5-15,-5-2 2 0,-5 0 0 16,1 1 0-16,-4 1 0 0,1 2 1 15,-1 0 1-15,0 0 0 0,3 0 0 16,-1 0-1-16,4 3 0 0,-1 2-1 0,2 2-1 16,-2 6 1-16,1 2-1 15,-2 6 1-15,3 0 1 0,2 2 1 0,1 2-2 16,-1 2 1-16,2 1 0 16,1 3 1-16,1-1-1 0,0 2 2 0,0 0 2 15,0 1-4-15,3 2 5 0,4 2-2 16,0-1-4-16,0 2 4 0,1 0-3 15,1 2 0-15,0-3 0 0,0 5-1 16,2-3 1-16,0 4 1 0,0-3-1 16,4 2 2-16,-2-5 0 0,1-2-2 0,-2-3 0 15,-1-2 0-15,1-1 0 0,-3-3 0 16,-1 0 4-16,2 0-1 0,-1-1 1 16,0 0-1-16,1-1-3 0,-2-1 0 15,3-2 1-15,0-1 0 0,1-2-1 16,-1-2 1-16,4 1 0 0,-2 1-2 0,3 1 2 15,0-1 0-15,1 0-1 16,-2 1 2-16,0-1 0 0,0-1-4 16,1 1 2-16,-3-2 0 0,0 1-1 15,0-2 2-15,-2 0-1 0,2 1 0 0,0-3 0 16,0-1 0-16,-1 0 0 0,1 1 0 16,-5-6 0-16,3 2 0 15,0 0-1-15,2 0 0 0,3 2 0 0,0-2 0 16,1 1 0-16,-2-5 1 0,2 3-1 15,-5-3 1-15,2-1 1 0,4-1-1 0,-1 2 2 16,-1-2-1-16,1-2 1 0,1 1 1 16,2-1-2-16,7 1 0 15,-2-1 0-15,0 2-1 0,1-1-1 16,-2 0-1-16,-5-1-1 0,0-1 1 0,-5 2 1 16,-1-2 1-16,3 0 1 0,-3 0 0 15,6 0 2-15,-9-3-1 0,5-2 0 16,0-3 2-16,-1 1-2 0,4-7 0 15,-3-1-1-15,2-2 0 0,-1-4 0 16,0-3-2-16,1-4 2 0,1-2-1 16,0-2 3-16,1-2-1 0,0-1 1 0,0 1 1 15,-5-1-1-15,2 0 0 0,-3-1 1 16,0-1-1-16,2 1 0 16,-4-1-2-16,4-2-2 0,-4-1-1 0,3-1-1 15,1 0 2-15,1-1 1 0,0 1 0 16,3-2 1-16,-2 1-1 0,0 1 1 15,0 0-1-15,-3 3 0 0,-3 3 1 16,-1 0 2-16,-2 2-2 0,-4 1 4 16,-1-2-3-16,-2 1 3 0,1 0-4 0,-1-4-2 15,1 1 4-15,-1-1-3 0,2 1 5 16,-1 1 2-16,-1 0 1 0,2 2 3 16,-3-1-4-16,0 3 3 0,0-1 1 15,0 3 0-15,0 3 0 0,-4 3 1 16,1 7-6-16,-2-1 0 0,2 8-2 0,0-2-2 15,-1 2-1-15,3 5 0 16,-1 1 0-16,2 3-1 0,0-2 0 16,0 2-4-16,-1-2-5 0,1 1-13 15,0-1-24-15,-7-1-31 0,1 0-33 0,-9 2-58 16</inkml:trace>
  <inkml:trace contextRef="#ctx0" brushRef="#br0" timeOffset="8650.7">24011 9464 10 0,'0'0'18'0,"0"0"3"0,-91 29 4 15,68-25 0-15,6 2-6 0,7-2-7 16,6-3-7-16,-1 1-3 16,5-2 2-16,0 3 3 0,3 4 3 0,12 2 2 15,6 4-1-15,8-6-4 0,3-1-5 16,3-3 0-16,-3 0-1 0,-9-2-1 15,-2 1 0-15,-8-2 0 0,-7 0 1 16,0 1 1-16,-6-1 2 0,0 0-1 16,0 0 0-16,-3 2-2 0,-13 1 1 0,-14 3 2 15,-9 3 1-15,-6 5-1 0,0 1 1 16,0 0 0-16,6 2 0 0,7-2-2 16,6-2 2-16,12-4-3 0,4-5-1 15,7-1 0-15,3 1 4 0,4 4 3 16,14 3 4-16,12 0-1 0,9-6-3 0,12-1-4 15,3-4-3-15,2 0-2 16,-3 0-1-16,-5-5 0 0,-9-2 1 16,-9-1 1-16,-10 2 0 0,-8 1-3 15,-8 4-4-15,-4-4-2 0,-7-2-3 0,-12-1 4 16,-10 2 3-16,-7 6 3 0,-7 0 1 16,-5 6 1-16,-1 5 0 0,-2 1 0 15,4 2 1-15,5-3 0 0,7 0 1 16,12-3 0-16,10-3-1 0,8-2 2 15,5-1 3-15,3 5 2 0,15 2 2 0,14 0-2 16,12-2-3-16,9-1-3 0,4-2-2 16,3-1 0-16,-4-3-1 15,-3 0-1-15,-5 0 0 0,-5 0 2 16,-9-3 0-16,-11-1 3 0,-12 1-3 0,-5 3-3 16,-6-3-1-16,-7-3-2 0,-12 2 1 15,-10-2 3-15,-8 4 1 0,-8 2-1 16,-7 0 2-16,-2 6 0 0,-2 2 0 15,1 1 2-15,3 2-1 0,6-1 0 16,10 1 1-16,11-3 2 0,9 2-4 0,9-4 3 16,7 3 1-16,3 5 1 0,17-3 3 15,14 4-4-15,10-5 2 0,8-2-5 16,2-2-1-16,2-3-1 0,-1 0-1 16,-6-3-2-16,-6 0-2 0,-8 0-4 15,-10 0 0-15,-12 0-8 0,-6 0-13 16,-7-1-5-16,-11-1-4 0,-11 0 8 15,-14 1 16-15,-5 1 9 0,-5 0 5 16,-6 6 6-16,0 1 1 0,-2 4 3 16,4 0 2-16,1 1 0 0,6 2-1 0,6 0-3 15,9-3-4-15,10-2-3 0,9-2 1 16,7 0 2-16,2 2 4 0,15 2 1 16,10 3 1-16,11-4-2 0,11-4-3 15,10-3-2-15,1-3-2 0,3 0-5 16,-5 0 1-16,-6-4-2 0,-10-1 1 15,-13 1-3-15,-11 0-6 0,-10 4-6 16,-6-2 2-16,-10-3 3 0,-11-1 7 16,-9 1 6-16,-9 4 6 0,-7 1 3 15,-3 1 2-15,-1 9 5 0,-3 2 0 0,1 4 4 16,1 4 0-16,3 3-2 0,6 3-2 16,9-1-5-16,9 0-1 0,8-7-1 15,11 0 3-15,5 0 4 0,15-1 6 16,9 3 1-16,12-7 0 0,9 0-6 15,9-6-6-15,4-2-4 0,4-2-3 0,0-3 0 16,-4 0 0-16,-6 0-1 0,-6-2 0 16,-17-1 0-16,-11 2 0 15,-10 1-1-15,-8 0-5 0,0 0-2 16,-1 0-2-16,-20 0 2 0,-10 0 5 0,-17 0 1 16,-4 8 2-16,-5 2 0 0,-2 2 2 15,0 5-1-15,3-1-1 0,3 4 2 16,6 0-1-16,9 0 0 0,9-1 1 15,9 3 2-15,10-2-2 0,8-1 5 16,2 1-2-16,15-2-1 0,11-1 3 0,9-2-4 16,8-3 1-16,8 0-2 0,5-3-1 15,2 1-2-15,-2-3-3 16,-6-1-9-16,-9 0-7 0,-13-3-11 16,-14-1-3-16,-6-1 4 0,-8 1 7 0,-12 3 11 15,-14 0 8-15,-12 1 7 0,-9 1 4 16,-6-2 6-16,-4 3 2 0,-1 3 1 15,2 2-2-15,4 3-5 0,5 0 3 16,8 1 0-16,9 0-3 0,5-2 1 16,11-3-4-16,8 2-2 0,6 3 2 0,4-1 1 15,15 6 3-15,8-6-1 0,13-1-1 16,10-4-6-16,11-3-10 0,4-4-36 16,3-3-63-16</inkml:trace>
  <inkml:trace contextRef="#ctx0" brushRef="#br0" timeOffset="9783.49">23357 9743 237 0,'0'0'35'15,"0"0"-8"-15,0 0-12 0,0 0-6 16,0 0-2-16,0 0 1 0,0 0-3 16,0 0-2-16,0 0-5 0,0 0-4 15,21-54-1-15,-45 48 2 0,-8 6 2 16,-6 0 1-16,-2 4 2 0,-3 3 1 15,2 1 0-15,6 1 2 0,5-1 1 16,10-3-3-16,5 0 2 0,5 0-1 0,6-3-2 16,1 1 0-16,3-3 0 15,0 4 0-15,7 4 2 0,13-1 1 0,12 3-1 16,9-7-1-16,9-3-2 0,5 0-2 16,1-8-1-16,-3-2-1 0,-7-4 4 15,-9 0-5-15,-9-1 1 0,-11 3-8 16,-8-2-15-16,-9 1-12 0,-7-1-3 15,-16-1-1-15,-12 5 15 0,-14 4 11 16,-9 4 8-16,-7 2 10 0,-3 0 10 16,-2 5 4-16,1 5 4 0,3 2 3 0,5 1-2 15,6 1-1-15,9 0-3 0,9-2-3 16,14-3-4-16,10-4-5 0,9-2-1 16,4 1 3-16,4 4 2 0,12 2 4 15,16 1-4-15,14-5-2 0,12-5-1 16,8-1-4-16,10 0 0 0,3-5-2 0,2-6 2 15,-1-3 0-15,-5 1 2 16,-6-4 2-16,-12 0-1 0,-14-1 2 16,-14 1-2-16,-13 5-3 0,-10 0-7 15,-10 1-2-15,-17 2-3 0,-12 1 1 0,-13 7 6 16,-9 1 1-16,-9 6 3 0,-2 8 0 16,-4 2 1-16,1 6 2 0,2-1-1 15,6 2 2-15,9-3 0 0,12-4 1 16,12-4-1-16,14-5 0 0,8-4-1 15,6-3 3-15,0 2 0 0,19 3 3 0,13 0-3 16,16-1-1-16,9-2-2 0,10-1-1 16,7-1 2-16,2 0-3 0,4 0 1 15,-3 0-1-15,-4 1 0 0,-9 3-2 16,-13 0-7-16,-13 2-7 0,-14 0-10 16,-20 5-3-16,-8 3 5 0,-25 4 5 15,-15 6 13-15,-13 0 6 0,-11 2 0 16,-7 1 7-16,-2 2-1 0,-3 1 1 15,3 0 1-15,6 0 0 0,7-1-1 16,11-3-1-16,13-5-2 0,15-6 0 16,11-6-1-16,10-4 4 0,4-2 6 0,17 1 0 15,13-1 0-15,18 1-4 0,13-4-6 16,10-8-1-16,4-3-3 0,2 1-1 16,-1-3 0-16,-9 5 0 0,-8-2 2 15,-14 3 0-15,-15 4-3 0,-12-1-9 16,-11 4-6-16,-7 0-3 0,0 0-4 15,-15 11 5-15,-12 7 2 0,-15 10 1 16,-4-1 6-16,-9 5 0 0,0 3 8 16,0 0 1-16,3 3 4 0,4-4-2 0,10 1 1 15,10-6 0-15,8-1 0 0,12-7 3 16,8-2 5-16,10-3 2 0,15-4 2 16,12-5-2-16,8 0-5 15,12-4-4-15,3-3-2 0,4 0 0 0,1 0-1 16,0 0 0-16,-3 3-4 0,-4 1-3 0,-10 4-5 15,-14 1-2-15,-13 0-4 16,-14 5 9-16,-10 1 1 0,-17 0 4 16,-9 6 7-16,-6-3 2 0,-1-1 7 15,-1-2 0-15,5-1-2 0,7-3-2 0,6-4-3 16,9-2-3-16,7-2 0 0,3-3-3 16,3 0-16-16,19-5-15 0,17-7-36 15</inkml:trace>
  <inkml:trace contextRef="#ctx0" brushRef="#br0" timeOffset="9933.41">24093 9739 81 0,'0'0'22'0,"0"0"-8"0,0 0-9 16,0 0-23-16</inkml:trace>
  <inkml:trace contextRef="#ctx0" brushRef="#br0" timeOffset="11891.21">20091 12655 92 0,'0'0'31'16,"0"0"-4"-16,0 0-4 0,0 0-7 16,0 0-5-16,0 0-6 0,0 0-5 0,0 0-2 15,0 0 1-15,-63-8 1 0,67 8 1 16,19 0 2-16,13 0-1 0,16 1-2 16,8 2-1-16,6 1 1 0,9-1-1 15,6-3 0-15,11 0 1 0,9 0 0 16,14-5 0-16,14-2 1 0,16-3-1 0,12-2 1 15,15-1 0-15,12-2-1 16,8-1 5-16,12 0 0 0,5 0 1 16,8 0 3-16,5 0-2 0,2 3 1 15,3-1 1-15,5 4-5 0,1-1-1 0,1 2 0 16,3 1 1-16,-1 1 3 0,-1 0 0 16,1 2 1-16,-5 0-2 0,-2 0-2 15,-7 2 0-15,-3-1-2 0,-7 1 1 16,-3 1-1-16,-8 1 1 0,-10 1 1 15,-12 0 2-15,-15-2 1 0,-16 2 2 0,-12-1-1 16,-13-1-3-16,-10 1 2 0,-9 1-6 16,-13-2 0-16,-10 2 0 0,-12 0-2 15,-12 0-1-15,-11 0-11 16,-15 0-28-16,-14 3-61 0,-14 0-92 0</inkml:trace>
  <inkml:trace contextRef="#ctx0" brushRef="#br0" timeOffset="13299.94">20123 12864 259 0,'0'0'22'0,"0"0"-2"0,0 0-7 16,0 0-4-16,0 0-2 0,0 0-4 15,0 0-5-15,0 0 2 0,0 0-1 0,0 0-2 16,-6-39-1-16,6 39-2 0,0 0 1 16,0 1 1-16,0 16 1 0,0 10 3 15,2 10 0-15,-1 2 2 0,1 5 3 16,-2 3 0-16,1 3 5 0,-1 5-2 16,0 4 0-16,0 4-1 0,0 2-5 15,0 3-1-15,0 3-1 0,2 1-1 16,2-1 1-16,0-3 1 0,2-1 3 15,-2-3-1-15,2-2 1 0,-1-6-2 16,0-1-3-16,-2-4 1 0,0-3-1 0,0-3 1 16,-3-3-1-16,1-5 1 0,-1-5 0 15,0-11 1-15,2-7-1 16,-2-4 0-16,0-3 1 0,0-2 0 16,0 2 0-16,0-7-1 0,0 0 1 0,0 0-1 15,0 1-1-15,1 1 2 0,-1-1 1 16,2 1 0-16,2 1 0 0,-1 0 2 15,8 0-2-15,6-2-2 0,3-1 0 16,6 0 0-16,0 0-1 0,1 0 2 16,5-1-1-16,4-4-1 0,2 2 1 0,4-1 0 15,5-3 0-15,3 3 1 0,5-4-1 16,-1 2 0-16,4 1 0 0,2-3 0 16,0 0 0-16,4 2 0 0,4 0-1 15,4 0 1-15,6 0 0 0,5-2 0 16,2 2 0-16,6-3 1 0,3 1 0 0,3-2 0 15,4 1 1-15,1 0 2 16,2-2-1-16,3 0 0 0,0 2-1 16,1 2-2-16,-1-1 0 0,0 2 0 15,-3 0 0-15,2 2 0 0,-3 1-4 0,1-1 3 16,1 0 1-16,-1 1-1 0,3-3 2 16,0-1 4-16,0 0 1 0,-4-1 6 15,-2 1 3-15,-1-1-3 0,0-1-3 16,-3 3-4-16,-3 0-4 0,-5 2-1 15,-4 1 1-15,-2 1-1 0,-3 2-1 0,-2 0 1 16,0 0-3-16,-1 0 2 0,-1 0 0 16,1 2 0-16,2-2 2 15,2 0-1-15,0 0 1 0,6 0 0 16,1 0 1-16,2-2 0 0,-2-1 1 0,-2 1 0 16,-4 1 1-16,-3-1-3 0,-5 2 0 15,-1 0-1-15,-1 0-1 0,-1 0 1 16,-2 0 0-16,3 0 0 0,-1 0 0 15,0 0 1-15,0 0-1 0,0 0 0 16,-2 0 1-16,6-3 0 0,1-1 1 16,4 1 2-16,2-2 0 0,3 1 2 15,-1-1 2-15,-5 0 1 0,-1-1-1 0,-5 2-3 16,-3-1-2-16,-3 1 1 0,-1-1-2 16,1 2 0-16,-3 0 1 0,-2 0-1 15,-3 0 1-15,-3 1-1 0,-2 0-1 16,-5-1 0-16,-1 1 1 0,-5-1-1 15,0 0 0-15,-3 0 1 0,-3 0 0 16,-2 0 1-16,-3 0-2 0,-5 1 0 16,-1-2 0-16,-10 2-1 0,2-2 0 0,-7 2 0 15,1-1 1-15,-1 0-1 0,-2 0 1 16,1 0 0-16,-6 2 0 0,4-6 2 16,-5 4-7-16,3-6 5 0,-1 0-4 15,-4-3 4-15,1-7 0 0,-2 0-1 16,-2-10 1-16,-9-3 0 0,-2-7 1 15,-4-8-1-15,-2-8 2 0,-6-10 0 16,1-7 1-16,-2-6-2 0,0-8-1 16,1-4 2-16,0-7 0 0,1-4 7 15,1-1 3-15,4 7 1 0,0 7 2 0,2 10-7 16,4 11-6-16,1 12-1 0,-1 9-5 16,2 8 1-16,-4 12-6 0,-2 8-18 15,-11 9-33-15,-9 9-54 0,-15 3-136 16</inkml:trace>
  <inkml:trace contextRef="#ctx0" brushRef="#br0" timeOffset="14002.83">23858 12574 246 0,'0'0'23'15,"0"0"-7"-15,0 0-9 0,0 0 0 16,0 0-4-16,0 0 5 0,0 0 2 0,0 0 3 15,0 0-2-15,3-39 1 16,-3 37-5-16,0 1-4 0,2-1-4 16,-2 2-4-16,0-1 3 0,0 1-5 15,0 1 7-15,0 13 0 0,0 7-1 0,0 10 3 16,0 1-2-16,-2 2 0 0,-2 7 0 16,1 5 3-16,-3 5-3 0,2 7 1 15,0 1 0-15,-1 5 5 0,-1 0-2 16,0 1 9-16,1 2 1 0,1-2-3 15,1 0-1-15,1 2-1 0,2-1-1 0,0-3 3 16,3-1 2-16,3-2-1 0,1-6-3 16,-1-2 0-16,0-7 3 0,-2-2-5 15,2-5 2-15,-2-6-3 16,2-6-2-16,-3-8 1 0,0-8 1 0,0-1-1 16,-2-3-1-16,0-1 0 0,2 6 0 15,-1-7-3-15,-1 1 2 0,2 2-2 16,-1-2 0-16,-1 0 0 0,3 2-3 15,-2-2 3-15,-1-2-1 0,2 4-1 16,-1-2 1-16,-1 0 0 0,3 2-2 0,-1-2 1 16,-1-2-2-16,1 1-6 0,-3-4-16 15,4 3-30-15,2 0-57 16,2-3-126-16</inkml:trace>
  <inkml:trace contextRef="#ctx0" brushRef="#br0" timeOffset="15653.62">23225 12600 114 0,'0'0'34'0,"0"0"0"16,0 0-2-16,0 0 1 0,0 0-3 15,0 0-8-15,0 0-7 0,0 0-8 16,0 0-5-16,0 0-3 0,25-39-2 15,-25 39-2-15,0 0 1 0,0 0 1 16,-3 0 1-16,-2 0 0 0,-5 3 4 0,-1 4-4 16,3 1 5-16,-3 4-6 0,2 0 3 15,2 1-1-15,-3 4 0 0,1 1 1 16,2 1 0-16,2 2-1 0,1 2 1 16,3 3-1-16,-1 1 1 0,2 2-1 15,0 3 1-15,3-1 0 0,3 3 0 16,-2-2 0-16,2 1-1 0,0-1 2 15,0-1 0-15,-1 1 0 0,1-1 0 16,2 1 3-16,1 2-3 0,0 0 3 16,3 1 0-16,4 0-2 0,-2 2 3 0,3-1-3 15,0-1 1-15,0 1-2 0,-1 1 0 16,0-1-1-16,-3 1 2 0,0-2-2 16,-3-2 0-16,0 0 3 0,0 1-1 15,0-2 1-15,2-2 0 0,1 1-2 16,0-1 1-16,3-3-1 0,-2 2 0 0,3-1 4 15,1 0-1-15,1 1 0 16,-2 0 0-16,-1-3-8 0,0-2 4 16,-3 0-1-16,-1-2 0 0,0-2 0 15,-3 0-2-15,1 0 3 0,0 0-1 0,-1 0 2 16,3 2 3-16,1 3 2 0,1-1-3 16,3 3 1-16,1-2-2 0,2-1-2 15,-1-3 1-15,-2-3 0 0,-1-1-1 16,-1-2 2-16,0-3-2 0,-6-2 0 15,3-2 2-15,1 2-4 0,-2-1 4 0,7 3-2 16,-8-4 1-16,4-1-1 0,-2-1 1 16,1 1 0-16,4 0-1 0,-1-1 1 15,3-1-1-15,-1-1 1 16,0-1 0-16,2 2 1 0,0-2-2 0,-5-2 1 16,2 1-1-16,1-1 0 0,-6-1 1 15,9 0 0-15,-1 0 1 0,-2 0 3 16,8 0-4-16,-3-3 0 0,-2-1 0 15,1-3 0-15,1 2 1 0,2 0-1 16,-4-1 0-16,1 0 0 0,-2 0 0 0,-1-1 0 16,-1-1 3-16,-1-2 0 0,-3 0 3 15,2-2 2-15,-3-2 1 16,2 0 1-16,-5-2-1 0,2-2-3 16,0-1-1-16,-1-2-3 0,3 0-1 0,-2 0 0 15,-1-4-1-15,4 1 0 0,-4-1-1 16,2 1 0-16,-3 0 3 0,2-2-2 15,-1 2 1-15,0 0 3 0,-3-2-2 16,2-1 1-16,-2-1-1 0,-3-1-2 16,3-1-1-16,-1-4-3 0,-1 1 2 0,-1-2-6 15,1-1 5-15,2-1 0 0,0 1 0 16,1-3 0-16,-2 1-1 0,2-1 3 16,-1 2 0-16,-2 0 2 0,0 2-1 15,-3 2 0-15,0 0 0 0,-3-1 0 16,0 1 0-16,0-1 0 0,-5 1-1 15,0-1-4-15,-1 0 3 0,-3-1-5 16,4-1 6-16,-1-1 0 0,3 0-1 16,0 1 2-16,1-2-1 0,2-2 0 15,0 3 0-15,-1 0 0 0,1 4-1 0,-3 1 2 16,0 3-1-16,-2 3 0 0,-1 2 0 16,-2 1 1-16,0 2-1 0,-2 1 1 15,1 1-1-15,-3 0 1 0,-1 1-1 16,2-2 2-16,-4 0-1 0,2 0-4 15,0 0 5-15,-1-2-6 0,1 1 5 0,0 2-1 16,0 0 1-16,-3 1-1 0,3 0 0 16,-3 1 2-16,3 2-2 0,0 1 1 15,-2 2-2-15,5 4 1 0,-3 0-2 16,2 0 2-16,-5 0 0 0,-3-1-1 16,-1 2 0-16,-3-1 1 0,1 0-1 15,-3 1 1-15,-1 0 1 0,-1 2-1 16,1 0-1-16,0 0 1 0,-2 2-1 15,2 1 0-15,-3 0 1 0,2 1-1 16,-2 1 1-16,-1 0-1 0,1 0-1 0,-2 1 0 16,0 3 2-16,0 1 0 15,1 1 0-15,-1 0 0 0,3 0-1 0,0 1 0 16,2-2 1-16,3 2 0 16,-2-1 0-16,2-1-1 0,-1 3 0 0,-1 0-1 15,0 0-2-15,-1 0 1 0,0 2-1 16,0-1 0-16,0 0 1 0,-1 0 1 15,2 0 1-15,-1 2 0 0,0-2-1 16,0 1 1-16,2 1 1 0,2-1-1 16,-1 1 0-16,3 0 1 0,0-2-1 0,8-1 1 15,-3-2-1-15,1 0 1 0,-1 0-4 16,-5 1-1-16,2 3-14 0,1-3-21 16,-1 2-37-16,1-1-69 0</inkml:trace>
  <inkml:trace contextRef="#ctx0" brushRef="#br0" timeOffset="16702.05">23079 12807 133 0,'0'0'32'0,"0"0"-11"0,0 0-5 16,0 0-6-16,0 0-4 0,0 0-4 16,0 0-3-16,0 0 1 0,0 0 0 0,0 0 2 15,-26-13 4-15,26 13 2 0,0 0 4 16,6 0 3-16,5 2 2 0,8 1 1 16,0-3 0-16,7 0-2 0,1 0-2 15,1-2-2-15,2-4-4 0,3-1-2 16,2-2-3-16,1-2 1 0,3-3-3 0,2-1 2 15,-1-2-1-15,2-1 1 16,-1-3-3-16,-2-2 1 0,-1-1-1 16,-3-3 0-16,-1 0-1 0,-4-3-3 15,-5 3 3-15,-2 2-3 0,-1 0 4 0,-6 4 1 16,-2 1-1-16,-5 8 1 0,-2-2 0 16,0 7 0-16,-6 2 0 0,2 2 0 15,-1-1 1-15,1 1-5 0,-2-2 1 16,2 2-4-16,-3 3-2 0,0-2 0 15,0 2-1-15,2 0 3 0,-1 0 3 0,1 0 0 16,-1 0 2-16,0 0 1 0,1 0 1 16,-1 0 1-16,1 0 1 15,-1 0 0-15,-1 0 1 0,3 0-1 0,-3 0 0 16,1 0-2-16,-1 0-1 0,0 0-2 16,2 0 0-16,-2 0 1 0,1 0 0 15,-1 0 0-15,2 0 1 0,1 5 1 16,0 4-1-16,-1 0 1 0,3 2 0 15,-1 2 1-15,5 1-1 0,-1 4 0 16,3-1 1-16,1 0 2 0,2-1-2 0,1 1 5 16,0 0-5-16,2 1 4 0,-1-2-3 15,3 3-2-15,-1-2 3 16,2-2-1-16,3 0 0 0,-1 0 0 16,4-3-1-16,3 1 1 0,1-3 0 0,2-1-1 15,1 0 1-15,2-3-3 0,-1 2 0 16,-1-3 1-16,-1 1-1 0,-3-4 1 15,-4 1 1-15,0-1 0 0,-2-2 1 16,0 0-1-16,0 0-1 0,3 0 0 16,1-5 0-16,1 0 0 0,-1-3 3 0,1-1-3 15,-1-2 3-15,-2-1 0 0,-3 0 0 16,-1-2 2-16,-2 1 2 0,-4 0 2 16,-5 4 1-16,-2-1-1 0,-2 2-2 15,-5 3-3-15,2 2-3 0,-3-1-3 16,2-1-5-16,-1 1-12 0,1-1-25 0,-2 5-34 15,0-1-35-15,-3 1-64 16</inkml:trace>
  <inkml:trace contextRef="#ctx0" brushRef="#br0" timeOffset="17038.1498">24470 12693 307 0,'0'0'16'15,"0"0"-15"-15,0 0-3 0,0 0-3 16,0 0 2-16,0 0 2 0,0 0 1 0,0 0-1 16,0 0-2-16,-66 89 3 0,58-54 3 15,1 5 0-15,3 2 2 0,1 3-2 16,3 0 4-16,0-1-2 0,1-2 3 15,6-1 7-15,4-2-1 0,2-2 3 16,1-2 0-16,5-3-3 0,0-7-2 0,2-2-1 16,1-4 1-16,0-6 0 15,-3-1 1-15,1-4-1 0,-7-2-1 16,3-3-2-16,-8 0-5 0,4-3-1 16,-1 2-3-16,0-2-8 0,-1 0-25 0,-5 0-54 15,1 0-118-15</inkml:trace>
  <inkml:trace contextRef="#ctx0" brushRef="#br0" timeOffset="17483.64">23049 13201 111 0,'0'0'1'0,"0"0"1"0,0 0 3 15,0 0 1-15,0 0 4 0,0 0 3 16,0 0 2-16,98 29 4 0,-69-27 0 15,4-2 2-15,2 0 1 0,1-7-1 0,3-2 1 16,0-4 3-16,3-3-1 0,0 0 3 16,1-2-6-16,-1-2-1 0,2-1-8 15,-1-1-3-15,-1-2-2 0,-1 1 1 16,-4-2 3-16,-5 0-2 0,-5 0 0 16,-3-2-2-16,-3 0-3 0,-2 3 0 15,-6 0 2-15,-1 1-1 0,-2 3 0 16,-6 6-2-16,2 1 0 0,-3 5 0 15,-2 4-1-15,2-1-1 0,-3 5-2 16,0-1-4-16,0 1-13 0,0-2-24 0,2 2-26 16,-2-1-38-16,0 1-59 0</inkml:trace>
  <inkml:trace contextRef="#ctx0" brushRef="#br0" timeOffset="17863.5">23250 13333 364 0,'0'0'34'0,"0"0"-11"0,0 0-10 16,0 0-4-16,0 0-2 0,0 0-1 15,85-54-2-15,-56 52-1 0,1 2-3 0,0 2 2 16,-1 3-4-16,-2 7 1 16,-3-1 1-16,-1 3-2 0,-1 3 0 15,-3 1 1-15,-1 3-1 0,-3 2 2 0,1 1 0 16,-4 3-2-16,0 2 0 0,0 3 1 16,-2 0 0-16,2 0 1 0,-2 0 0 15,0-3 1-15,0-2-2 0,-1-2 2 16,-2-9-1-16,-1 1 1 0,-2-8 0 15,-3-4 0-15,4 5 1 0,-4-5-2 0,1-1 2 16,-1 0-3-16,-1-4-2 0,0 0-2 16,0 0-27-16,0 2-49 0,0 3-89 15</inkml:trace>
  <inkml:trace contextRef="#ctx0" brushRef="#br0" timeOffset="18296.34">23705 13300 116 0,'0'0'16'15,"0"0"2"-15,0 0 2 0,0 0 0 16,0 0 6-16,0 0 4 0,0 0 3 16,0 0-3-16,0 0-4 0,0 0-8 0,-17-68-8 15,15 66-6-15,2 1-6 0,0-1 0 16,0 2-2-16,0-2 1 0,0 2 3 16,13 2 3-16,5 5 1 0,8 6 3 15,1-3 3-15,3 1 7 0,4-2 3 16,2-3 4-16,2-3 2 0,3-3-4 15,1 0 1-15,1 0-6 0,0-7-2 16,-3-4-4-16,-2-3-2 0,-3 1-2 16,-5-4-5-16,-5 0 2 0,-5 0-3 15,-6 1 3-15,-4 2-1 0,-4 1-1 0,-3 3-3 16,-2 5-2-16,-1-6-3 0,0 5-10 16,0-1-21-16,0 3-29 0,-3 3-33 15,-12 1-46-15,-6 0-69 0</inkml:trace>
  <inkml:trace contextRef="#ctx0" brushRef="#br0" timeOffset="18678.71">23905 13705 316 0,'0'0'35'16,"0"0"-14"-16,0 0-7 0,78-64-4 15,-48 52-1-15,5 0 3 0,1 2 2 16,2 0 1-16,2 3-4 0,-1 1-2 15,2 4 0-15,-1 2-5 0,-1 0-1 16,-3 5-2-16,-4 2-2 0,-3 3 0 0,-5 0 0 16,-3 1 0-16,-2-1-1 0,-3 1 2 15,1 0 0-15,-4-2 1 0,3 0 0 16,-6-2-2-16,1 0 2 0,-3-3-2 16,-4-1-2-16,3 3-5 0,-4-3-17 15,0 0-30-15,1 0-45 0,-4-3-82 0</inkml:trace>
  <inkml:trace contextRef="#ctx0" brushRef="#br0" timeOffset="18955.53">24231 13851 194 0,'0'0'4'0,"0"0"0"0,0 0-3 16,0 0 4-16,-44 100 3 0,36-67 4 16,1 7 5-16,0 1 3 0,0 3-1 15,2 0-2-15,1-2-1 0,3-4 0 16,-1-3-4-16,2-5 0 0,0-3-2 16,0-11-1-16,3 0-2 0,1-3 0 15,1-6-1-15,2 6-6 0,-3-6 0 16,2-1-5-16,0 2-10 0,1-4-20 15,2 3-37-15,-5-6-36 0,0 2-40 0</inkml:trace>
  <inkml:trace contextRef="#ctx0" brushRef="#br0" timeOffset="19198.49">23532 14045 387 0,'0'0'35'16,"0"0"-19"-16,0 0-11 0,88-79 0 16,-52 65-2-16,7 2 1 0,1 5-4 15,-1 2-2-15,2 4-1 0,-2 1-8 0,2 0-11 16,-3 7-19-16,-3 4-28 0,-3 1-49 15,-1 3-71-15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53:55.513"/>
    </inkml:context>
    <inkml:brush xml:id="br0">
      <inkml:brushProperty name="width" value="0.05292" units="cm"/>
      <inkml:brushProperty name="height" value="0.05292" units="cm"/>
      <inkml:brushProperty name="color" value="#FF0000"/>
    </inkml:brush>
  </inkml:definitions>
  <inkml:trace contextRef="#ctx0" brushRef="#br0">21562 6578 156 0,'0'0'13'15,"0"0"-5"-15,0 0-4 16,0 0-2-16,0 0-1 0,0 0-2 16,0 0-1-16,0 0 0 0,0 0-1 0,0 0 0 15,-7-1-3-15,7 1-6 0,9 6-52 16</inkml:trace>
  <inkml:trace contextRef="#ctx0" brushRef="#br0" timeOffset="1261.3502">22438 7570 195 0,'0'0'49'16,"0"0"-2"-16,0 0 0 0,7-87 1 15,-5 75-1-15,-2-2-3 0,0 2-12 16,0 6-13-16,0 2-11 0,0 4-8 16,0-2-8-16,0 2 2 0,0 0-1 15,0 3 3-15,1 14 3 0,4 12 2 0,2 7-2 16,1 5 1-16,1 0 1 0,0 1 0 16,0-1-1-16,2 0 1 0,-1-1 0 15,1-2 1-15,-1-2 4 16,-3 1-4-16,-1-3 3 0,0 0-4 0,-2-3 0 15,-2-4 0-15,0-9 0 0,-1-1 2 0,1-4-1 16,-2-6 0-16,1 3-2 16,-1-4 1-16,0-2 1 0,2 3-2 15,-2-7 2-15,0 0-1 0,0 0 0 16,0 1 0-16,0 1 2 0,0-2-2 0,0 3-2 16,0-2-2-16,0 1-1 0,-5-2-5 15,0 0-13-15,-5 0-20 0,-1-9-23 16,9-3-28-16,-1-10-36 0</inkml:trace>
  <inkml:trace contextRef="#ctx0" brushRef="#br0" timeOffset="1529.0512">22380 7408 254 0,'0'0'41'0,"0"0"-6"0,0 0-7 15,0 0-3-15,0 0-2 0,0 0-2 16,0 0-2-16,0 0 0 0,0 0-5 16,0 0-1-16,-30-16 2 0,37 12 0 0,13-3 0 15,11-2-4-15,6 0-1 0,7-3-5 16,5 1-1-16,-1 1-3 16,1-2 0-16,-4 4-1 0,-3 1-1 0,-5-1-3 15,-2 2 1-15,-5 1-3 0,-9 0-7 16,-2 4-15-16,-7 1-35 0,-1 0-29 15,-1 0-21-15,-5 0-17 0</inkml:trace>
  <inkml:trace contextRef="#ctx0" brushRef="#br0" timeOffset="1700.0174">22366 7706 417 0,'0'0'15'0,"0"0"-14"16,0 0-4-16,0 0 2 16,78-17-3-16,-26 10-5 0,12-1-7 15,7-1-28-15,4-2-37 0,3-1-55 16</inkml:trace>
  <inkml:trace contextRef="#ctx0" brushRef="#br0" timeOffset="2104.3002">23442 7311 399 0,'0'0'30'0,"0"0"-18"16,0 0-7-16,0 0-3 0,0 0 0 16,0 0 0-16,0 0-1 0,93-55 2 0,-69 53-2 15,-1 2-1-15,-2 0-1 0,0 4-2 16,-2 2 2-16,-3 5 0 0,0 2 0 15,-6 2 1-15,-3 3-1 0,-4 4 1 16,-3 7 0-16,-7 5 2 0,-8 7-1 16,-6 6 0-16,-7 3 1 0,-2 3-1 15,-1-1-1-15,0-2 1 0,2-3-2 0,3-5 3 16,4-2 3-16,2-5-1 16,2-2 2-16,5-5-3 0,3-3-3 15,2-8 0-15,5-1 1 0,1-5 0 0,2 0 2 16,0 2 3-16,3-4 0 0,6 1 4 15,2-1 0-15,5-5-1 0,7-1-2 16,3-3-3-16,3 0 0 0,3-4-3 16,1-4 0-16,2-1-2 0,-2-3-1 15,-1 1-1-15,-4-2-1 0,-4 0-2 0,-2 0-5 16,-10 3-15-16,-4-2-19 16,-1 5-25-16,-7-4-37 0,0-1-50 0</inkml:trace>
  <inkml:trace contextRef="#ctx0" brushRef="#br0" timeOffset="2243.8993">23239 7767 317 0,'0'0'17'0,"0"0"-6"16,0 0 4-16,0 0-1 0,103 0-7 0,-45 0-5 16,7-3-4-16,2-5-7 0,-1 1-27 15,-2 0-55-15,-5-3-115 0</inkml:trace>
  <inkml:trace contextRef="#ctx0" brushRef="#br0" timeOffset="3723.2378">18486 2137 34 0,'0'0'8'15,"0"0"-2"-15,0 0-3 0,0 0-5 16,0 0 1-16,0 0-3 0,0 0 2 0,0 0 2 16,0 0 6-16,-7-4 5 0,7 4 3 15,13 0 0-15,9 0-2 0,8 0-1 16,3 0-2-16,5 0 0 0,4 0-2 15,0 0-3-15,1-1 4 0,-1 0-3 16,3-2 3-16,3 0-1 0,1 0-3 0,0 1-1 16,3 1-2-16,-3-1-1 15,3 2-1-15,0 0 0 0,-1 0-2 16,1 0 2-16,-2 0 0 0,0 2 1 16,0-2 2-16,2 0-1 0,1 0 2 0,2 0-1 15,1-4 2-15,0-1 0 0,2-2 1 16,1 2 0-16,3-3 3 0,2-1 1 15,1 1 0-15,3-1-1 0,2 1-2 16,0 3-2-16,0-2-3 0,-2 1 0 16,-2 1-1-16,-5 3 0 0,-2-1-1 0,-2 1 1 15,-2 1 0-15,-4-1-1 16,0 0 1-16,1 1 0 0,1-2-1 0,2 1 2 16,2 0 0-16,3-2-1 15,3 2 1-15,1-2 0 0,4 3 0 0,0 0-2 16,0 1 1-16,-3-2 0 0,-4 1 1 15,-4 1-1-15,-4 0 0 0,-6-2-1 16,-2 2 1-16,-3-2 3 0,0 0-3 16,1 1 2-16,2-1-2 0,1 1 1 15,-2 0-1-15,-2-1 1 0,-3-1 0 0,-5 1 1 16,0-2 0-16,-7 1 3 0,-6 0 3 16,-4 0 6-16,-6 1 7 0,-6 1 5 15,2-1 3-15,-7 2-3 16,0-2-2-16,0 2-6 0,1 0-3 0,1-1-5 15,-2 1-2-15,1-1-3 0,-1 1-1 16,2 0-4-16,-2-1-1 0,0 1-1 16,1 0 1-16,-1 0 1 0,0-2-2 15,2 2 2-15,-2 0-1 0,0 0-1 16,0 0-3-16,0 0-10 0,0 0-33 0,0 0-47 16,0 0-136-16</inkml:trace>
  <inkml:trace contextRef="#ctx0" brushRef="#br0" timeOffset="6427.3571">22350 1663 88 0,'0'0'20'0,"0"0"-4"0,0 0-3 16,0 0-3-16,0 0 0 0,0 0 2 0,0 0 1 16,0 0-1-16,0 0-5 15,-3-12-6-15,3 12-2 0,0-1-1 16,0 1-1-16,0-2 1 0,0 2 1 16,-1-2 0-16,1 2-1 0,0 0 5 0,0 0-3 15,0-1 1-15,0 1 1 0,0 0 0 16,0 0 0-16,0-1-1 0,0 1 0 15,0 0-2-15,0 0 1 0,0-2-2 16,-2 2-4-16,2 0-3 0,0 0-7 16,0 0-14-16,0 0-28 0</inkml:trace>
  <inkml:trace contextRef="#ctx0" brushRef="#br0" timeOffset="8885.0528">15390 920 107 0,'0'0'21'0,"0"0"-10"16,0 0-2-16,0 0-10 0,0 0-5 16,0 0-5-16,0 0-2 0,0 0 3 0,0 0 4 15,0-11 2-15,0 11-1 0,0 0-11 16,4 0-21-16</inkml:trace>
  <inkml:trace contextRef="#ctx0" brushRef="#br0" timeOffset="11316.3915">14225 13668 72 0,'0'0'17'0,"0"0"-2"0,0 0-3 15,0 0-2-15,0 0 1 0,0 0 1 16,0 0-1-16,0 0-3 0,0 0-3 0,0 0-9 16,0-11-14-16,0 11-14 15,0 0-64-15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15T09:38:38.205"/>
    </inkml:context>
    <inkml:brush xml:id="br0">
      <inkml:brushProperty name="width" value="0.05292" units="cm"/>
      <inkml:brushProperty name="height" value="0.05292" units="cm"/>
      <inkml:brushProperty name="color" value="#FF0000"/>
    </inkml:brush>
  </inkml:definitions>
  <inkml:trace contextRef="#ctx0" brushRef="#br0">24793 13526 36 0,'0'0'14'0,"0"0"-8"15,0 0-5-15,0 0-1 0,0 0-1 16,0 0 0-16,0 0 0 0,0 0 0 16,0 0-1-16,10 0 0 0,-9 0 0 15,1-1 2-15,0 1 0 0,0 0 0 16,-1 0 0-16,1 0 2 0,-1 0 3 16,1 0 3-16,-1-2 2 0,0 2-2 15,1 0-2-15,-2 0-4 0,1 0-1 16,-1 0-2-16,2 0 0 0,-2 0-2 0,1 0-2 15,-1 0 0-15,2 0 0 0,-2 0 3 16,1 0 1-16,-1 0-1 0,2 0 4 16,-2 0-2-16,0 0 0 0,1 0 0 15,-1 0 1-15,0 0-1 0,2 0 1 16,-2 0-1-16,0 0 0 0,0 0-1 0,0 0-2 16,1 0-2-16,-1 0 0 15,0 0-1-15,0 0 1 0,2 0 3 16,-2 0-1-16,1 0 0 0,-1 0 2 15,3 0 0-15,-3 0 1 0,1 0 2 0,-1 0-1 16,0 0 2-16,2 0 1 0,-2 0-2 16,0 0 0-16,1 0-1 0,-1 0-1 15,0 0 0-15,0 0 0 0,1 0 0 16,-1 0 2-16,0 0-1 0,0 0 3 16,0 0-2-16,0 0 3 0,2 0 0 0,-2 0 1 15,0 0 2-15,0 0 0 0,0 0 2 16,0 0 1-16,0 0-2 0,0 0 0 15,0 0-4-15,1 2-1 16,-1-2-4-16,0 0-1 0,0 0 0 0,0 0-1 16,0 0 1-16,0 0 1 0,0 1 0 15,2-1 0-15,-2 0 0 0,0 0-2 16,1 0 4-16,-1 0-2 0,0 0 0 16,0 0 1-16,2 0-1 0,-2 0 0 15,0 0 0-15,0 0 0 0,0 1 0 16,0-1-1-16,0 0 1 0,1 0-2 0,-1 0 2 15,0 0-1-15,0 0-2 0,2 0 3 16,-2 0-1-16,0 2 1 0,1-2-1 16,-1 0-1-16,0 0-2 0,2 1 0 15,-2-1 2-15,0 0 1 0,0 0 0 16,1 0-3-16,-1 0-2 0,0 0-6 0,0 0-9 16,0 0-20-16</inkml:trace>
  <inkml:trace contextRef="#ctx0" brushRef="#br0" timeOffset="4276.87">16476 7664 93 0,'0'0'37'16,"0"0"-5"-16,0 0-2 0,0 0-6 0,0 0-3 15,-4 1-4-15,4-1-4 0,0 0-2 16,11 0 0-16,11 2 0 0,7-1-4 16,4 1 0-16,-1-2-1 0,4 1-3 15,-1 1 1-15,-3-1-1 0,-3 3-3 16,-8-3-3-16,-2 2 0 0,-7-2 1 0,-8 1 1 16,2-1 2-16,-6-1 3 0,0 0 1 15,0 0 4-15,1 0 2 16,1 2 2-16,-2-2-4 0,0 0-6 15,-2 0-1-15,-14 0-6 0,-8 0 3 0,-11 1 2 16,3-1 0-16,2 0 0 0,1 0 2 16,9 0-1-16,2 0 4 0,4 0 3 15,10 0-2-15,-1 0 1 0,5 0-3 16,-1 0-6-16,1 0-3 0,0 0 0 16,1 0 1-16,14 0-1 0,12 0 0 0,8 4-13 15,5-1-19-15,-2 1-41 0,-2 1-60 16</inkml:trace>
  <inkml:trace contextRef="#ctx0" brushRef="#br0" timeOffset="4738.6">17328 7277 80 0,'0'0'5'0,"0"0"-4"0,0 0 0 15,0 0 0-15,0 0 0 0,0 0 3 16,0 0 0-16,0 0 0 0,0 0 3 16,-88-29 2-16,72 29 0 0,9 0 2 15,1 0 2-15,0 0 3 0,-1 0-1 16,1 0 0-16,2 0-3 0,4 0-5 0,-2-2 0 16,4 2 0-16,15 0 1 0,10-3-1 15,11 2-3-15,3-4-3 16,1 1 1-16,-2-1-1 0,-5 2 0 15,-5 0-2-15,-8 2-3 0,-11 1-3 0,0 0-2 16,-6 0-3-16,1 0-2 0,0 0 1 16,-6 0-3-16,0 0 0 0,0 0-4 15,1 0-5-15,1 0-4 0,-1 0-3 16,1 0-1-16,-1 0 11 0</inkml:trace>
  <inkml:trace contextRef="#ctx0" brushRef="#br0" timeOffset="4986.29">17394 7229 141 0,'0'0'54'0,"0"0"0"0,0 0-10 0,0 0-16 16,0 0-18-16,0 0-19 0,0 0-5 15,0 0 3-15,0 0 5 0,-11-1 6 16,10 15 2-16,-1 7 0 0,2 8 2 16,0 0 0-16,0 1 3 0,0 4-4 15,0 1 4-15,2 2-1 0,-1 4-1 16,7-1 5-16,-2-1-5 0,-1-1 0 0,1-4 0 15,-2-5-3-15,-1-8-1 16,1-3-1-16,-1-6-1 0,-3 0 0 16,1 0-1-16,1 0-4 0,-2-1 3 0,0 1-1 15,0 6-2-15,0-6-2 0,0 7-21 16,0-6-29-16,-2-6-33 0</inkml:trace>
  <inkml:trace contextRef="#ctx0" brushRef="#br0" timeOffset="5561.1">17578 7711 292 0,'0'0'30'16,"0"0"-11"-16,0 0-8 0,0 0-7 15,0 0-7-15,0 0-4 16,0 0-1-16,0 0 1 0,0 0 0 15,0 0 3-15,32-22 1 0,-22 32 0 0,-1 2 2 16,-1 3 1-16,1 3 0 0,-3 1 1 16,0-6-1-16,-1 1 0 0,0-1 0 15,-3-2 1-15,1-2 0 0,-1 0 0 16,-1-4 2-16,1-1 1 0,-1 1 6 16,-1-5 5-16,0 0 11 0,0 0-1 0,6 0-9 15,4-1-3-15,3-11-13 0,7-1 0 16,-1-2 2-16,3-2-1 0,1 0 0 15,-1 2-1-15,-2 3 1 16,-3 3-1-16,-4 2 0 0,-4 2-1 0,-3 3-1 16,4-1-2-16,-6 2-1 0,1-1-1 15,2 2 1-15,1 0-2 0,1 0 0 16,4 6 1-16,0 4 1 0,-1 3 0 16,-1 1 2-16,-2 1 1 0,0 2 1 15,-3-5 0-15,1 3 0 0,-3-1 0 0,-1-5 1 16,3 6 0-16,-3-6 1 0,-2-5 0 15,2 1 1-15,-3-5 8 0,0 0 6 16,0 0 4-16,2 0-1 16,3 0-5-16,5-1-11 0,2-11-3 0,7-3-2 15,-2-4 2-15,2 1 0 0,-2 0-1 16,1 1 1-16,-3 2-2 0,-4 4 1 16,-4 4 0-16,-4 5-2 0,-3 2-3 15,0-2-2-15,0 2-2 0,1 0 2 16,5 0 2-16,7 2 3 0,2 7 0 0,6 5-1 15,1 1-4-15,4 2-11 0,5 0-38 16,6 1-104-16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54:35.745"/>
    </inkml:context>
    <inkml:brush xml:id="br0">
      <inkml:brushProperty name="width" value="0.05292" units="cm"/>
      <inkml:brushProperty name="height" value="0.05292" units="cm"/>
      <inkml:brushProperty name="color" value="#FF0000"/>
    </inkml:brush>
  </inkml:definitions>
  <inkml:trace contextRef="#ctx0" brushRef="#br0">24439 6827 6 0,'0'0'10'15,"0"0"-6"-15,0 0 1 16,3 88-2-16,-1-68-2 0,-2-8 0 0,0 2-1 16,0 0 1-16,0-8 2 15,0 1 0-15,0-2-1 0,0 1 4 0,0 1 0 16,0-2 0-16,0-5 1 0,0 0-4 15,0 0-1-15,0 6-1 0,0 1 1 16,0-2-1-16,0 7-2 0,0-6 2 16,-2 8-1-16,-1 4 1 0,2-6 0 15,-1 8 0-15,-1-2-2 0,1 0 2 0,1 7-1 16,-1-7 0-16,2-1 6 16,-1-6-6-16,1-4 3 0,0 1-2 0,-2-5-1 15,2 4 1-15,0-2 3 16,0 1-2-16,0-6 0 0,0 0 2 0,0 0-3 15,0 2 0-15,-1-1 1 0,1 0-4 16,0 1 2-16,0-1-2 0,0 1 2 16,0-1-4-16,0 1 3 0,0 0 1 15,0-2 3-15,-2 3-1 0,2-3-6 16,0 0-2-16,0-3-8 0,0-16 0 0,0-9-9 16,0-9 3-16,0 0 2 0</inkml:trace>
  <inkml:trace contextRef="#ctx0" brushRef="#br0" timeOffset="337.1303">24424 6946 4 0,'0'0'15'0,"0"0"0"16,0 0-7-16,0 0-2 0,0 0-7 16,0 0-4-16,0 0-2 0,0 0 2 15,0 0 6-15,0-13 5 0,0 13 5 16,0 0 1-16,0 3 0 0,0 12 0 16,0 4-1-16,0 7-1 0,0 0-2 0,0-2 1 15,0 2-3-15,0-1-4 0,0 2 3 16,-2-2-3-16,1-7 3 0,1 1 3 15,-2-8-6-15,2-4 2 0,0 0-4 16,0-7-1-16,0 0 3 0,0 0 3 16,0 2 4-16,0-1 1 0,0 1-2 0,0-2-7 15,0 0-3-15,0-3-3 0,0-15-2 16,0-10 1-16,0-8 1 16,0 0 3-16,0 1 1 0,0 1 4 15,0 5 1-15,0 8-2 0,0 8 4 0,0 8 0 16,0 5-2-16,0-2-2 0,0 2-5 15,0 0-4-15,0 0 3 0,0 0 4 16,0 18 4-16,0 7 0 0,-1 12-1 16,1 5-3-16,-2 2-2 0,1 2-2 15,0 2-21-15,-1-3-56 0</inkml:trace>
  <inkml:trace contextRef="#ctx0" brushRef="#br0" timeOffset="1831.903">16587 7847 3 0,'0'0'4'0,"0"0"2"0,0 0 0 15,0 0-1-15,0 0-1 0,0 0 1 16,0 0-2-16,0 0-2 0,0 0 0 16,-8-9-1-16,8 9-3 15,-3-2-2-15,3 2-1 0,0-1 0 0,0 1 1 16,0 0 4-16,0 0 1 0,0 0 0 15,0-2 0-15,0 2 1 0,0 0-1 16,0 0 1-16,0 0-1 0,3 0-1 16,-2 0 0-16,8 0-4 0,-2 0-2 15</inkml:trace>
  <inkml:trace contextRef="#ctx0" brushRef="#br0" timeOffset="2654.7051">24192 7959 20 0,'0'0'21'16,"0"0"-1"-16,0 0 0 0,0 0-1 0,0 0 1 16,0 0 1-16,0 0-1 15,0 0-2-15,0 0-4 0,0 0-4 16,-17-2-4-16,13-1-3 0,1 1-2 16,3 2-1-16,-2-1 0 0,2 1-1 0,-1 0 1 15,-1-2 0-15,-5 0-1 0,2 2-2 16,-1-1-3-16,1 1-8 0,1 0-36 15</inkml:trace>
  <inkml:trace contextRef="#ctx0" brushRef="#br0" timeOffset="4073.716">24584 3325 0 0,'0'0'5'0,"0"0"3"0,0 0-1 16,0 0 2-16,0 0-3 0,0 0-3 15,0 0 0-15,0 0-3 0,0 0 0 0,2-7-3 16,-2 7 1-16,-2-2 2 16,-3 2-2-16,-1-3 1 0,0 2-1 15,-5 0 1-15,5-1 1 0,0 0 0 16,-5 1 0-16,6 1 1 0,-1-2-1 0,2 2 2 16,4 0-2-16,-2-1 0 0,2 1-2 15,-1 0-1-15,-6 0-1 0,-1 0-2 16,-5 0-1-16,3 0 0 0,-1 0 3 15,1 0 4-15,4 0 0 0,1 0 0 16,-1 0 0-16,0 0 0 0,0 0 0 16,0 0 0-16,6 0 0 0</inkml:trace>
  <inkml:trace contextRef="#ctx0" brushRef="#br0" timeOffset="4907.6167">23462 3344 75 0,'0'0'16'15,"0"0"-3"-15,0 0-1 0,0 0-3 16,0 0-2-16,0 0-1 0,0 0-1 0,0 0-1 16,0 0 0-16,-16 1-1 15,15-1-1-15,-1 0 0 0,2 0-2 16,-1 0 0-16,1 0 0 0,-2 0 2 16,2 0 1-16,-1 0 1 0,1 0 3 0,-1 0 2 15,1 0 1-15,-2 0-2 0,2 0-2 16,-1 0-2-16,1 0-1 0,-2-1 1 15,2 1-1-15,-1 0 1 0,1-1-4 16,-2 1 1-16,2 0-1 0,-1-2 0 16,1 2 0-16,0 0 1 0,-2 0 0 0,2-2 0 15,-1 2 2-15,1 0-2 16,0-1 1-16,0 1 2 0,0 0-1 16,0 0 1-16,-2-2-1 0,2 2 3 15,0 0-1-15,0 0-1 0,0 0 1 0,-1-1-1 16,1 1 2-16,0 0 0 0,0 0 0 15,0-1 0-15,-3 1-2 0,3 0 2 16,0-3-1-16,-1 3 0 0,1 0 1 16,0-1 2-16,-2 1 1 0,2-2 1 15,0 2 3-15,-1-1-4 0,1-1 1 0,-1 1-3 16,1 0-2-16,-2 1-3 0,2-2-2 16,-1 2 1-16,1-2-2 15,0 2-3-15,-2-1-1 0,2 1-11 16,0-2-27-16,0 2-12 0,0 0-45 0</inkml:trace>
  <inkml:trace contextRef="#ctx0" brushRef="#br0" timeOffset="13309.0128">23025 3266 49 0,'0'0'19'0,"0"0"-2"0,0 0-7 16,0 0-4-16,0 0-2 0,0 0-3 15,0 0 0-15,0 0 0 0,0 0 1 16,-8 0-2-16,2 0 0 0,2 0 1 0,-1 0 0 15,-1 0-1-15,-1 0 2 16,2-3-2-16,-6 2 0 0,5 1 0 16,1-1 2-16,-7-1-2 0,6 2 2 15,-5 0-1-15,-2-2 0 0,7 2 1 0,-4-1-1 16,3 1 0-16,-6 0 1 0,1 0-2 16,-2 0 2-16,-4 0-2 0,5 0-3 15,-7 0 2-15,0 0 1 16,0 0 0-16,-6 0 1 0,4 1-2 0,5 1 1 15,0 0 0-15,-1-1 0 0,6 0 1 16,-7 2-2-16,8-1 1 0,-2-1 0 16,1 1 1-16,6-2 2 0,-6 2-3 15,6-1 1-15,0-1 0 0,1 1 1 16,0-1-1-16,-2 0 4 0,1 0-2 0,1 2 1 16,5-2 1-16,-5 0 0 0,-1 0-2 15,-1 0 2-15,2 0-2 0,0 0-1 16,-1 0 0-16,0 0 1 0,-1 0 3 15,7 0 1-15,-2 0 2 0,2 0 3 16,-1 0 1-16,-1 0 1 0,1 0 0 16,0 0 0-16,-1 0 1 0,1-2-5 15,-1 2 0-15,1 0-2 0,-1-1-4 16,1 0 1-16,1-1-4 0,-2 0 1 16,2-4-2-16,0-1 3 0,0-3-1 0,0 0-1 15,2 5 0-15,2-2-1 0,-1 4-1 16,-1 0-2-16,0-1 2 0,-2 4-4 15,0-1 4-15,0 1 2 16,2-1-5-16,-2 1 2 0,1-1-3 0,-1-1-4 16,0 2-1-16,2-2-2 0,-2 2-3 0,0 0 3 15,0 0 4-15,0 0 2 16,-7 5 6-16,-4 5-2 0,-4 4 5 16,4-4-3-16,3 1 1 0,2-2-1 15,2-7 0-15,1 3 0 0,3-5 1 0,-2 0 0 16,2 4 2-16,0 4-2 0,6 2-1 15,10 1-1-15,5-1-5 0,8-5-8 16,9 1-33-16,7-3-123 0</inkml:trace>
  <inkml:trace contextRef="#ctx0" brushRef="#br0" timeOffset="18251.7486">17964 15405 0 0,'0'0'4'0,"0"0"-3"16,0 0 0-16,78-1-1 0,-59 1 3 16,1 0-2-16,2 0 2 0,5 0 3 15,1 0 4-15,-2-2 0 0,2 1 0 0,0-1-2 16,3 2-3-16,-1 0-4 0,1 0-1 16,0 0 0-16,3 0 0 15,-1 0 1-15,3 0-1 0,-1 3 2 0,2-1-2 16,2-2-2-16,4 0 2 0,1 0 0 15,0 0 0-15,2 0 2 0,-3 0-1 16,5-2 0-16,-3-1 0 0,2 0 0 16,-2 1-1-16,0 1 3 0,-3 1-2 15,-3 0 1-15,1 0 3 0,-3-2-1 16,2 2 3-16,0-1 2 0,4-1 2 0,1 2 1 16,2-1-1-16,0 1-1 0,3-1 0 15,3-1-3-15,-1 1-1 0,2-1-1 16,1 0-1-16,-3 1 1 15,1-1-1-15,-1 1-2 0,2-1-2 0,-1 1 1 16,-3-1 0-16,-1 2 1 0,-2-1 0 16,-3 1 2-16,2-3-1 0,-2 3 4 0,5-2-1 15,-1 1 1-15,0-1 0 16,0 2-1-16,0 0-1 0,-3 0 1 16,-2 0 0-16,-2-2-2 0,-2 2 0 0,-5-1-1 15,-3 0 1-15,-1 1 1 0,-1 0 1 16,-2 0-1-16,-2 0 4 0,-1-2-1 15,2 2 2-15,-2-1 1 0,0 1-1 16,-7-2-2-16,3 2 0 0,-7-1-2 16,-1 1 1-16,3-2 0 0,-8 2-1 0,0 0-2 15,-6 0 1-15,0-2-2 0,0 2 0 16,2 0-3-16,-1 0-6 16,1 0-9-16,-2 0-10 0,0 0-94 15,-8 10-89-15</inkml:trace>
  <inkml:trace contextRef="#ctx0" brushRef="#br0" timeOffset="33525.5813">14868 7697 202 0,'0'0'45'0,"0"0"-4"0,0 0-6 15,0 0 0-15,0 0-4 0,0 0-4 0,0 0-5 16,0 0-11-16,0 0-7 0,-14-44-6 15,14 44-7-15,0 0 0 0,-2 0-1 16,2 0 2-16,-1 1 5 0,-1 14 1 16,-1 5-1-16,-1 10 1 0,3-3 1 15,-1 2 1-15,1-1 2 0,1 2-1 0,0 1 3 16,0 0-3-16,0-1 0 0,0-1 0 16,0-4 0-16,0-7 1 0,0 1 0 15,0-7 0-15,0 0 0 16,0 0 0-16,0-7 4 0,1 1-1 0,-1-6 2 15,0 0 3-15,0 0 5 0,0 1 3 16,2 1 3-16,-2 0 0 0,0-1-5 16,0-1-2-16,1 0-7 0,-1 2-2 15,0-2-4-15,0 0-1 0,0 0-1 16,3 0-4-16,-3 0-5 0,1 0-6 0,4-2-12 16,-2-3-13-16,5-3-9 0,1-3-15 15,-2 0-12-15,6-2-3 0,0 0-12 16,0 1-8-16</inkml:trace>
  <inkml:trace contextRef="#ctx0" brushRef="#br0" timeOffset="34154.6328">15197 7742 160 0,'0'0'30'0,"0"0"-5"16,0 0-6-16,0 0-7 0,0 0-6 15,0 0-4-15,0 0-3 16,0 0-1-16,0 0 0 0,0 0 1 0,-89-36 1 16,72 45-1-16,2 0 1 0,2-2-1 0,5 2 0 15,0-3 0-15,1 1 1 16,0 1-2-16,6-4 4 0,-4 6-2 16,4-6 1-16,-1 0 0 0,1 1-1 15,1 0 2-15,0 1 1 0,0 4 0 0,0 5 2 16,6-4 1-16,2 5 0 0,4-6 2 15,-1 1-1-15,3-1 1 0,0 0-1 16,-1-1-2-16,1-1-2 0,-3-2 0 16,1 3-2-16,0-1 0 0,0 2-2 15,5 0 1-15,-4 2 0 0,1-1 0 0,0 0 0 16,0 2-1-16,-1-1 1 0,-4-2-2 16,1-2 2-16,-6-1-1 0,0 3 0 15,1 0 0-15,-2 0 1 0,-2-1-1 16,-1 2 1-16,0-2 1 0,0 2 0 15,-9 1 4-15,-1 0-1 0,-7 0 1 16,1-1 1-16,2-6-1 0,0 0-1 16,5-2 2-16,-3-1 0 0,2-2 3 15,-2 0 3-15,-2-3 1 0,1-5 1 16,3-1-1-16,1-1-3 0,3 2-3 0,1-3-1 16,-1-5-2-16,3 5-1 0,0-6-1 15,1 5-1-15,2-2-1 0,0-4 2 16,0 0-2-16,5-3 0 0,2 3 0 15,3 1 0-15,0 2 0 0,2 0 1 16,2 1-1-16,-4 3-1 0,2 1 1 0,-5 3 0 16,0 1-2-16,1-1 0 15,-5 4 1-15,2-5-1 0,-2 5 2 16,-2-1-1-16,2 2 0 0,-3 2-1 16,0-1-1-16,0 1-4 0,0-2-7 0,0 2-15 15,0-2-12-15,0 2-7 0,2-1-9 16,-2 1 1-16,1 0-6 0,-1 0-7 15</inkml:trace>
  <inkml:trace contextRef="#ctx0" brushRef="#br0" timeOffset="34684.2382">15368 7776 133 0,'0'0'29'15,"0"0"-8"-15,0 0-6 0,0 0-7 0,0 0-5 16,0 0-3-16,0 0-1 0,0 0-1 15,0 0-1-15,0 0 3 0,5-12 0 16,-5 12 0-16,-5 3 2 0,1 1-1 16,3 6 0-16,-1-5 0 0,1 1 3 15,1 4-2-15,0-4 2 0,0 3 0 0,0 2 2 16,0-4-1-16,3 3 2 0,1-3-1 16,-1 0 2-16,-2-3 0 15,5 3 1-15,-3-3-1 0,4 1-3 16,-1 2 0-16,0 0 1 0,0-1 1 0,0-1 1 15,0 2 1-15,2-3-1 0,-2 3 0 16,1-2 0-16,1-1 1 0,0 0-2 16,-1 0-1-16,0 0-3 0,2-1 0 15,-6-2-2-15,4 4 0 0,-3-3-1 16,5 3 0-16,-2 0 0 0,2 0 0 0,0 0 0 16,-2-2 0-16,1 2 0 0,0-1 0 15,-1 0 0-15,-3-2 0 0,4 2-1 16,-3-1 1-16,0-1-1 0,2 1 0 15,-4 1-1-15,0-1 0 0,1 0 1 16,-1-1-1-16,1 1 2 0,-1 0-4 0,0 0 3 16,-3-3-1-16,0 0 1 0,0 0-2 15,1 1 1-15,-1 1 0 0,0 4 0 16,0-1 2-16,-1 2 2 16,-9 4-2-16,0-2 0 0,0 0 0 0,-3-1-2 15,0-1 0-15,-2 1-1 0,2 0-3 16,0-1-3-16,-1-1-5 0,5-1-9 15,-5 2-7-15,6-2-9 0,4-3-10 16,1 0-4-16,3-2-10 0</inkml:trace>
  <inkml:trace contextRef="#ctx0" brushRef="#br0" timeOffset="35364.7618">15361 7801 271 0,'0'0'18'0,"0"0"-10"0,0 0-7 16,0 0 1-16,0 0-1 15,0 0 0-15,96-42 2 0,-72 41-2 16,0 1 1-16,0 0-2 0,-1 0 1 0,0 0-1 15,-1 0-1-15,1 0 2 0,-1 0-1 0,-6 0 1 16,2 0 1-16,0 0-1 16,-5 0-1-16,5-2 0 0,-7 2 1 15,-5 0-1-15,4-2 1 0,-3 2-2 16,-1 0 0-16,-2 0-2 0,-4 0 1 0,0 0 1 16,0 0 1-16,3 0-1 0,-2 0 1 15,1 0-3-15,-1 0 1 16,1 0 1-16,-1 0 1 0,-1 0 1 0,0 0 0 15,0 0 2-15,0 4-2 0,0 1 0 16,-3 3-1-16,-4 4 1 0,-2 1-1 0,-2 4 0 16,1-2 0-16,4-3 1 15,-2 1 0-15,3 1 1 0,1-4-2 16,-1 6 0-16,2-5 1 0,0-1-1 16,2 1 2-16,-1-7-2 0,2 7 1 0,0-5-1 15,0 5 1-15,0-1-1 0,0-5 2 16,0 2 0-16,3-2-1 0,3 1 3 15,-1 1 1-15,-2-3 1 0,-2-1 1 16,6-3 1-16,-3 3-1 0,5-1 2 16,0 2-1-16,-4-4-1 0,6 0 0 15,-7 0 0-15,8 0-2 0,-1 0 0 16,-1-4 1-16,5-3-2 0,-8 2 0 16,5-3 0-16,-4-4 0 0,-2 5-1 15,1-6 1-15,-2 5-2 0,-4-5 1 0,3 2-1 16,-4-3 0-16,0-5-5 0,0 1 3 15,-5-5-3-15,0 7 2 0,-2 3 1 16,-3 2-1-16,3 3 1 0,-4-2 0 16,4 3 0-16,-1 2-3 0,-1 0-1 15,3 4-4-15,5 0-4 0,-5-2-10 0,-1 3-16 16,1-1-19-16,2 1-18 0,4 0-37 16</inkml:trace>
  <inkml:trace contextRef="#ctx0" brushRef="#br0" timeOffset="35718.0781">15899 7494 148 0,'0'0'27'0,"0"0"-8"0,0 0-2 15,0 0-8-15,0 0-3 0,0 0-4 16,0 0-3-16,0 0-1 0,0 0-2 0,0 0 3 16,-22-17 1-16,22 17 1 15,-2 0 2-15,2 0 0 0,0 0 2 16,0 0 3-16,0 0 3 0,0 5 2 16,0-1 3-16,5-1-2 0,4 2 0 0,-3-4 0 15,4-1-1-15,3 0 1 0,-4 0 0 16,1-5-4-16,-2 1 0 0,0-2-3 15,-5 3-1-15,0 1-5 0,-3 2-2 16,0-1-6-16,0 1-8 0,0 0-6 16,0-2-5-16,-2 2-8 0,-10 5-5 15,-5 6-10-15,-2 5-11 0,2 4-13 16</inkml:trace>
  <inkml:trace contextRef="#ctx0" brushRef="#br0" timeOffset="36083.9675">16230 7674 92 0,'0'0'13'15,"0"0"1"-15,0 0-1 0,0 0-3 16,0 0-1-16,0 0 0 0,0 0-4 15,0 0 0-15,-83-23-1 0,68 33-2 16,1 3 1-16,2 6-2 0,2 1 0 16,1 0 0-16,3 3 3 0,2 0-1 15,3 1 3-15,1 1 0 0,0-1 1 16,1-1 1-16,6-3 0 0,3-2 1 0,0-2 3 16,4-2 1-16,0-3 4 0,2-2 1 15,1-2 1-15,3-2-3 0,-1-3-4 16,3-2-4-16,-6 0-5 15,1 0 1-15,-5 0-3 0,-5 0 0 0,5 0-1 16,-8 0-1-16,0 0-4 0,2 0-4 0,-6 0-7 16,0 0-12-16,4-3-19 15,-1-1-39-15</inkml:trace>
  <inkml:trace contextRef="#ctx0" brushRef="#br0" timeOffset="38142.6653">16991 6133 116 0,'0'0'28'0,"0"0"-1"0,0 0-2 0,0 0-7 16,0 0-5-16,0 0-6 0,0 0-4 16,0 0-3-16,0 0 0 0,-49-19-3 15,39 18 2-15,0-1 1 0,-2 2 0 16,0 0 1-16,-2 0-1 0,4 0 1 15,4 0-1-15,0 0 2 0,6 0 1 16,-5 0 2-16,0 0 1 0,-1 0 1 16,2 0-1-16,4 0-3 0,-2 0-2 15,2 0-4-15,0 0 2 0,0 0 3 16,0 0 4-16,0 0 3 0,14 0-2 0,6 0-2 16,7 2-3-16,1-2 2 0,2 0-2 15,-1 0 0-15,1-5 0 0,-1 2-4 16,-2 0 0-16,-9 0-1 0,-8 1-1 15,-3 2 1-15,-7 0 0 0,0 0 2 16,0 0 0-16,2-1 2 0,-1 1-2 16,-1 0 0-16,0 0-3 0,-1 0 2 15,-13 0 1-15,-8 0 2 0,-3 0 0 16,5 0 4-16,0-2 2 0,8 2 1 16,5 0 0-16,0 0-10 0,7 0-17 0,-2 0-3 15,6-1-5-15,15-3-30 0,16 0-114 16</inkml:trace>
  <inkml:trace contextRef="#ctx0" brushRef="#br0" timeOffset="39056.8496">15713 5792 176 0,'0'0'33'0,"0"0"-4"0,0 0-2 16,0 0-3-16,0 0 2 0,0 0 0 16,0 0-7-16,0 0-4 15,0 0-7-15,0 0-7 0,-19-39-1 0,23 31-1 16,3 4-2-16,1-1 1 0,-4 4-3 15,7-2 0-15,0 3 1 0,0 0 0 16,7 0 0-16,-4 4-1 0,-4-1-1 16,5 5-1-16,-3 0-1 0,-6-1 0 15,3 3 1-15,-4-2 1 0,-4-3 4 0,-1 5 2 16,0 4 2-16,-1 4 4 0,-11 7-2 16,-4-3 1-16,-3-1-1 0,-4 1-1 15,0-3 1-15,-3-1-3 0,0-1 1 16,1-2 2-16,1-1 2 0,2-3-2 15,7-4 2-15,7-2 0 0,4-2 0 16,4-3 0-16,0 0 2 0,0 0 4 16,0 1 2-16,0-1 6 0,1 2-1 15,13 0 0-15,6-2-5 0,7 0-5 16,2 0-3-16,0-5 0 0,0-3-3 0,-2 1 0 16,0 0-2-16,1 2-1 0,-2-2-1 15,0 1-1-15,-3 1-2 0,-4 1-4 16,-1 1-1-16,-4 1-8 0,-3 2-3 15,4 0-9-15,-4 0-16 0,4 0-25 16,-4 0-29-16,1 0-53 0</inkml:trace>
  <inkml:trace contextRef="#ctx0" brushRef="#br0" timeOffset="39530.2926">16110 5728 118 0,'0'0'5'15,"0"0"-3"-15,0 0 1 16,0 0-1-16,0 0 4 0,0 0 2 16,0 0 4-16,0 0 1 0,0 0 2 15,0 0 0-15,-13 14-5 0,13-6 1 0,0-1-3 16,2 2 1-16,5 3-2 0,-3-4 0 15,4 4 0-15,-3-6 0 0,1 2 1 16,0 0 0-16,1-3 0 0,3 6 0 16,-3-5 0-16,4 5-3 0,-3-2 4 15,-1-4-2-15,5 3 1 0,-2-1 1 0,3 0-1 16,-3-1-1-16,4 1-5 16,0 0 1-16,-1-1-3 0,1 1 1 0,-1 0 0 15,0-1-1-15,-3-2 0 16,4 2-1-16,0 2 0 0,-7-4-3 0,5 4-2 15,-4-3 3-15,-5-3-2 0,3 5 2 16,-3-4 2-16,-2 0 0 0,2 1 1 16,-3-4 0-16,0 5 3 0,-1 3 3 15,-8 4-2-15,-5 1 2 0,-4-1-2 16,-2-2-4-16,-2-1 0 0,-1 0 0 0,0-2 0 16,2 1-4-16,7-4 1 0,-1 3-7 15,6-4-9-15,3-2-19 0,3 2-12 16,3-3-16-16,-6 0-22 0</inkml:trace>
  <inkml:trace contextRef="#ctx0" brushRef="#br0" timeOffset="40449.0459">16096 5795 327 0,'0'0'13'0,"0"0"-10"0,0 0-2 0,0 0 3 16,0 0-1-16,0 0 1 0,91-23 0 0,-58 21 2 15,5-5 0-15,1 1 1 16,0-1-1-16,-2 2 0 0,-3-2 0 16,-7 0-3-16,-1 1 2 0,-8 2-2 15,-3-2 2-15,-6 2 2 0,-2 0-2 0,2 0 2 16,-6 0-1-16,4 0-2 0,-3 2 0 15,-1 0-2-15,2 0 1 0,-5 2 3 16,0-1 0-16,0 1 0 0,1 0 1 16,1-2 0-16,-2 2-1 0,1 0-2 15,-1 0-1-15,0-2-3 0,2 2-3 0,-2 0 0 16,0 0-2-16,0 0 1 0,0 0 0 16,0 0 0-16,-2 0 0 0,-1 4 2 15,-3 5-1-15,-1 3 2 0,3-3-1 16,-3 4 0-16,4-2 1 0,0 0-3 15,1 1 3-15,2 0 0 0,0 0 0 16,0-1 1-16,2 4 0 0,4-2 5 16,5 3-3-16,-4-7 3 0,5-2 0 15,-2-2-2-15,2-3 0 0,-1-1 1 16,4-1-3-16,1 0 1 0,-5-1 2 0,4-6-4 16,-8 2 6-16,-3-2-5 0,3 0 3 15,-5 2-4-15,-2-4-3 0,0-1 1 16,-5-7-2-16,-6 2 0 0,-1 0 1 15,-1 4-1-15,-4 0-1 0,0 2 2 16,4 2 1-16,-2 3 0 0,4 1 2 0,5 1 3 16,1 1 0-16,5 1 0 0,-1 0-2 15,1 0-3-15,0 0-1 0,0 0 0 16,0-1 0-16,12-2 3 16,9 0 0-16,7-2 0 0,1 0 1 0,1 0-1 15,-3 2 2-15,-2-2-1 0,-2-1 0 16,-7 1 0-16,0 2 1 0,-7 0 0 15,-4 1 2-15,1 1 0 0,-6 1 2 16,0-1-1-16,0 1-1 0,2 0 2 16,-1-1-4-16,1 1-2 0,-1-2-1 0,1 2-3 15,-1 0-2-15,-1 0 0 16,0-2-1-16,2 2 1 0,-2 0 3 16,0 0 1-16,0 0 3 0,-5 0-3 15,-4 7 1-15,-2 6 0 0,2-1-1 0,-4 3 1 16,8-3 1-16,-1 4 0 0,3-7 0 15,1 6-2-15,1 2 2 0,1-4 0 16,0 4 0-16,3-4 6 0,1-3-4 16,6 2 5-16,-4-6-2 0,4-4 3 15,9 2-1-15,-2-4-7 0,9-2 5 0,-1-7-8 16,-1-1 4-16,-2-3 1 16,0 1-1-16,-3-3 1 0,-5 2 0 0,-4 0 2 15,-1 0-3-15,-6 4 0 16,-3-3-3-16,0-4-2 0,-2 1-3 0,-8 0 0 15,2 4-3-15,-6 3-4 0,-3 6-10 16,0 2-9-16,-8 0-18 0,8 1-19 16,7 2-23-16,5 0-87 0</inkml:trace>
  <inkml:trace contextRef="#ctx0" brushRef="#br0" timeOffset="40760.9933">17011 5411 129 0,'0'0'21'16,"0"0"-9"-16,0 0-8 0,0 0-2 16,0 0 0-16,0 0 1 0,0 0-1 0,0 0-1 15,0 0 2-15,0 0 1 0,-60 6 5 16,58-6 8-16,2 3 8 0,0 0 3 15,0 1-1-15,10 0-4 0,2-4-7 16,3 0-2-16,4-3-3 0,-4-3 3 16,-4 0 1-16,-3 0 0 0,-2-2 0 15,1 2-3-15,-5 1-2 0,1 2-7 0,-3 3-8 16,0-1-12-16,0-1-8 16,-1-1-14-16,-8 3-11 0,-7 0-16 15,6 0-18-15,-6 3-48 0</inkml:trace>
  <inkml:trace contextRef="#ctx0" brushRef="#br0" timeOffset="41023.1393">17218 5368 66 0,'0'0'23'0,"0"0"-1"16,0 0-7-16,-85 49-3 0,72-29 0 16,2 3 0-16,4 2 2 0,6 5 4 15,1-2 7-15,4 0 3 0,9-2 3 16,3-3-1-16,6-4-7 0,8-4-8 0,5-4-9 16,10-4-10-16,1-6-21 0,6-1-32 15,-4-1-142-15</inkml:trace>
  <inkml:trace contextRef="#ctx0" brushRef="#br0" timeOffset="49171.6492">23723 8128 31 0,'0'0'16'0,"0"0"-3"0,0 0-5 0,0 0 0 16,0 0-2-16,0 0 0 15,0 0-2-15,0 0-1 0,0 0-1 0,-17-32 0 16,14 29-2-16,2 0 0 0,-2-1 0 15,-1 2 0-15,1-1 5 0,0 0 1 16,3 3 2-16,-1-2 0 0,1 2 2 16,-3-4-2-16,-2 0 2 0,3 0-1 15,0 1 1-15,-1 0-2 0,0 1 1 0,-1-2 1 16,3 1 3-16,1 3 1 0,-3-4 4 16,0 1-2-16,0 0 0 0,1 0-1 15,2 3 0-15,-2-5-1 0,-1 2-4 16,0 0 0-16,1 0-5 0,2 3-1 15,-1-1-2-15,1 1-1 0,-2 0 2 16,1-2-2-16,-1 2-1 0,0-2 2 16,0 2 2-16,1-1 1 0,-1 1 8 15,1-2 4-15,0 2 4 0,-1-1-1 16,2 1-2-16,-1-2-7 0,1 2-4 0,0-3-6 16,10-1-1-16,10-1-1 0,10-1-1 15,5-1 2-15,3 3-1 0,-1-1 0 16,-4 2 1-16,-11-1-1 0,-6 3-2 15,-10 1-1-15,-6 0-2 0,0 0-8 16,0 0-5-16,0 0-1 0,-9 0-1 0,-12 5 9 16,-11 3 4-16,-7 2 1 15,-5 0 1-15,2 1 2 0,3-2 4 16,1 0 2-16,5-1 1 0,3-1 2 16,10-4 2-16,7 0 1 0,9-1-3 0,4-2-2 15,-2 0-4-15,2 0 1 0,0 2 1 16,14-2 1-16,12 0-2 0,13 0-13 15,9 0-52-15,10-5-143 0</inkml:trace>
  <inkml:trace contextRef="#ctx0" brushRef="#br0" timeOffset="53696.6393">16790 10780 56 0,'0'0'17'0,"0"0"4"15,0 0 5-15,0 0 1 0,0 0-1 0,0 0-6 16,0 0-5-16,0 0-3 0,0 0-3 15,0 0-1-15,-10-5-5 0,8 4 1 16,-4 0-2-16,0-3 0 0,1 3 2 16,-4-2-1-16,5 1 2 0,-2 1 2 15,3-1 4-15,3 2 2 0,-2-2 2 0,2 2 1 16,-2 0-3-16,1-1 0 0,-1 1-4 16,1-2-1-16,1 2-2 15,-2 0-2-15,2-1 0 0,0-2-2 0,13 0-1 16,6-3 0-16,6 1 0 0,1 1-1 15,0 1 2-15,-2-1-1 0,2 2 0 16,-7-1 0-16,0 1 0 0,-6 1 0 16,-7 0 0-16,1 1 3 0,-7 0-4 15,0-2 3-15,0 2 1 0,3 0-2 16,-2 0-1-16,-1 0-1 0,0 0-1 0,0 0-1 16,-8 0 1-16,-8 0-1 0,-7 0 2 15,5 0 0-15,1 0 2 0,5 0-2 16,-2 0 2-16,2 0-1 0,5 0 1 15,-5 0 2-15,8 0-1 0,-2 0 2 16,2 0 0-16,4 0 1 0,-2 0-3 0,2 0 1 16,-2 0-5-16,2 0-1 15,-2 0 1-15,2 0 0 0,0 0 1 16,4 0 0-16,8 0 0 0,8 0 1 16,-2 0-1-16,2 0 1 0,-3 0 1 0,-4-2-1 15,0 2-1-15,-1 0 1 0,-6 0 0 16,-1 0 0-16,1 0 0 0,-6 0 0 15,0 0 0-15,0 0-4 0,0 0-1 16,2 0-9-16,-2 0-19 0,0 0-47 16,-6 0-129-16</inkml:trace>
  <inkml:trace contextRef="#ctx0" brushRef="#br0" timeOffset="57523.9721">15152 11044 43 0,'0'0'16'0,"0"0"-7"0,0 0 2 15,0 0-1-15,0 0 1 0,0 0 2 16,0 0-1-16,0 0 1 0,0 0 3 0,0 0-1 16,-2 0 2-16,2 0-1 0,-1-1 1 15,1 1-3-15,-2-2-2 0,1 2-4 16,-1-1 0-16,1 1-2 0,-1-2 0 15,1 0 2-15,-1 1-1 0,-3-2 3 16,-1-1 0-16,5 1 3 0,-2 1 2 16,-2-1 2-16,2 0 1 0,0 0-1 15,0 0 0-15,-2 0-2 0,4 0-4 16,-2-1-2-16,0 2-1 0,3 2-3 16,-2-2-1-16,2 2 1 0,0 0-4 0,-1-1 2 15,1 1-2-15,-2-2-2 0,2 2 0 16,0-1-2-16,0-2 3 0,6-2 1 15,8-1 2-15,5 0-2 0,3 0 0 16,1 1 0-16,3-1 0 0,-1-1 0 16,1 1 0-16,1-2 0 0,-2-1 1 0,-7 2-2 15,0 3 1-15,-8 0 0 0,-4 1-1 16,4 1 2-16,-6 0-2 16,1 1 1-16,-1-1 0 0,-4 2 0 15,0-1-1-15,0 1 1 0,2 0-1 0,0 0-1 16,0 0 0-16,-2 0 0 0,1 0 0 15,-1 0 0-15,0 0-1 0,2 0-2 16,-2 0 2-16,0 0 0 0,0 8 1 16,-3 7 1-16,-4 5 0 0,1 1 0 15,-3 0 1-15,3 2 0 0,-1-1-2 0,1 1 1 16,1-1 0-16,0 0 1 0,1 1-1 16,-1 0 1-16,0 1 4 0,1-1-4 15,-1 1 4-15,1-2-3 0,1-6-2 16,1 1 1-16,2-7-2 0,0 4 1 15,0-2 0-15,0 0 0 0,0 2 0 16,0-2 0-16,0 0-1 0,0-1 0 16,0 1-2-16,-1-1-5 0,-1 1-7 15,-2-3-6-15,1 0-3 0,2-6-2 16,-2 1 5-16,3-4-1 0,-1 0 1 0,1 0-2 16,-2 0-3-16,1 2-3 0,-5-2-4 15,0 0-5-15,-3-5-4 0,-1 0-5 16,2-2-21-16</inkml:trace>
  <inkml:trace contextRef="#ctx0" brushRef="#br0" timeOffset="57747.159">15095 11290 227 0,'0'0'42'0,"0"0"-12"15,0 0-10-15,0 0-11 0,0 0-1 16,0 0-3-16,0 0-1 0,0 0 0 15,0 0-4-15,84-73 2 0,-60 64-3 16,4 1 2-16,0 4-1 0,1 0-1 16,0 2-3-16,-1 1 0 0,0-1-2 0,-4 0-8 15,-5 1-8-15,-3-1-13 16,-4 1-8-16,1-1-6 0,-2-1-1 16,1 0 1-16,-4 2 3 0</inkml:trace>
  <inkml:trace contextRef="#ctx0" brushRef="#br0" timeOffset="58212.5678">15494 11067 51 0,'0'0'13'0,"0"0"1"15,0 0-5-15,0 0-2 0,0 0-1 0,0 0-2 16,0 0-1-16,0 0 1 0,0 0-1 16,0 0 2-16,-55 5 2 0,55-5 4 15,-1 4 2-15,1 2 3 0,0-1 1 16,0 5 0-16,0-5 1 0,1 3 1 15,4 0-4-15,0-1 2 0,0 0-1 16,1-1-2-16,-1 0-1 0,3 0-1 16,0 2 0-16,-1-4-3 0,1 3-2 15,-1-1 0-15,1 0 4 0,0 2-5 16,-1-3 4-16,-1 1-6 0,4 1-2 0,-3-3 2 16,-1 2 0-16,4-1 1 0,0-1-2 15,-1 1 3-15,1 0-1 0,0-2 0 16,-1 1 1-16,0 0 0 0,0 0-3 15,0-1 0-15,0 1 0 0,0-2-1 16,2 0-1-16,-6 0-1 0,-1 0-1 0,-4-2 0 16,3 1 1-16,1 1-1 15,-1 0 1-15,3 0 0 0,-6-2 2 16,0 0 1-16,0 0 4 0,0 5-1 16,0 4 0-16,-9 2 0 0,-2 2-3 0,-7-1-1 15,2 1-1-15,-4-1 0 0,3-1-1 16,-4 1-1-16,4-2-1 0,6-2-4 15,-1 1-5-15,5-3-10 0,3-3-7 16,1 0-6-16,3-3-5 0,-2 0-4 16,-1 0-9-16,-1 0-5 0,-2-6-7 15,0-2-16-15</inkml:trace>
  <inkml:trace contextRef="#ctx0" brushRef="#br0" timeOffset="58772.6895">15394 11076 226 0,'0'0'21'15,"0"0"-8"-15,0 0-2 0,0 0-1 0,0 0 2 16,80-65-2-16,-52 55 0 0,2 3-2 16,2 1-3-16,0 1-3 0,-2 2 0 15,-3 1-2-15,-6 2 0 0,-3 0 0 16,-6 0 0-16,-2 0 0 0,3 0 0 15,-9 0-3-15,5 0 2 0,-4 1-1 16,-1 0 1-16,1 0-1 0,-2 1 1 16,0 1 0-16,0 1-1 0,0-1 2 15,-3-3 3-15,0 0-1 0,0 4 0 16,0 0 1-16,0 6 0 0,-3 0-2 0,-3-1 1 16,-1 4-2-16,2-6 1 0,-1 7-1 15,-2-2 2-15,5-1-1 0,-5 4 2 16,4-2-3-16,1-2 1 0,-2 6-2 15,2-2 2-15,0-3 1 0,2 7-1 16,1-1 3-16,0-6-1 0,0 6-2 0,1-4 0 16,4-5 1-16,1 4-1 15,0-5 2-15,0-2 1 0,2 0 0 16,-4-5 1-16,5 3 2 0,-3-3 0 16,5-1-2-16,4 0 1 0,-1-5 1 0,1-3-1 15,-1-5 3-15,-4 0-1 0,-1-4 4 16,-2 0-1-16,-3 2-1 0,-2-2 2 15,-2-1-6-15,0 0 0 0,0-3 0 16,-5 6-3-16,-3 1-1 0,-1 2 0 16,-1 3-1-16,-1-2-2 0,-3 3-1 15,6 5 0-15,-4 0-4 0,1 2-6 16,5 1-10-16,1 0-8 0,5 0-5 16,-2 0-2-16,2 0-1 0,-2 0-13 15,1-5-3-15,-1-7-4 0,2-4 0 0,0-6 13 16,10-3 11-16</inkml:trace>
  <inkml:trace contextRef="#ctx0" brushRef="#br0" timeOffset="59025.4279">15798 10850 3 0,'0'0'22'0,"0"0"7"0,0 0 3 16,0 0 0-16,0 0-2 0,0 0-4 15,12-82-5-15,-12 76-1 0,0-1-2 0,0 3-4 16,0 0-1-16,0 1-2 16,-2-2-1-16,1 2 2 0,1 3 2 0,-2-1-1 15,2 1-3-15,-1-2-5 16,-1 2-4-16,1-2-1 0,-1 2 0 0,2-1 0 15,-1 1 2-15,1 0 4 0,0 0 3 16,0 0 3-16,0 0 2 0,0 0-2 16,1-2 0-16,5 0-3 0,6-1-2 15,-2-1-2-15,-6 2 1 0,5-3 0 16,-5 3-2-16,0-1-1 0,1 1-1 0,-5 2-6 16,0-1-10-16,0 1-11 0,0 0-17 15,-9 6-13-15,-2 7-18 0,-1 5-11 16,-1 1-13-16</inkml:trace>
  <inkml:trace contextRef="#ctx0" brushRef="#br0" timeOffset="59309.6764">15996 10941 208 0,'0'0'20'0,"0"0"-7"15,0 0-3-15,0 0-4 16,0 0-1-16,0 0 0 0,0 0 2 0,0 0 0 16,-87-11-1-16,70 28 1 0,4 6 2 15,0 0 3-15,3 2 3 0,4 3 3 0,3-2-1 16,3-2 1-16,0 0-2 16,9-2 0-16,5-3 3 0,6-1-3 15,5-1 1-15,5-5-6 0,4-1-5 0,3-5 0 16,1-5-4-16,4-1-1 0,-3 0-1 15,-3-6-4-15,-1-2-22 0,-5 1-24 16,-8 1-44-16,-9 3-56 0</inkml:trace>
  <inkml:trace contextRef="#ctx0" brushRef="#br0" timeOffset="66011.6961">15364 13216 189 0,'0'0'43'0,"0"0"0"0,0 0-3 16,0 0-3-16,0 0-7 0,0 0-1 15,0 0-8-15,-4-38-4 0,4 38-6 16,0-1-8-16,0-1-3 0,0 1-3 16,0-1-5-16,0 1-1 0,0 1 0 15,0 0 4-15,0 0 1 0,0 0 3 0,0 12 6 16,0 6-5-16,0 5 4 0,0-6-3 16,0 2-1-16,0 0 2 0,0-6-1 15,0 7 0-15,0-6-1 16,0-2 0-16,0 1 0 0,0 0 1 0,0-1-1 15,0-6 0-15,0 0 1 0,0-1 0 16,0 0 0-16,0 2 2 0,0-1-2 16,0-6 0-16,0 0 0 0,0 0-1 15,0 1 0-15,0 1-1 0,0-1 1 16,0 0-2-16,0 7-2 0,0 0-5 0,0 4-9 16,0 0-17-16,0-7-34 0,1 2-34 15,-1-7-95-15</inkml:trace>
  <inkml:trace contextRef="#ctx0" brushRef="#br0" timeOffset="66856.6063">15535 13214 232 0,'0'0'29'16,"0"0"-8"-16,0 0-4 0,0 0-8 15,0 0-2-15,0 0-3 0,0 0-3 16,0 0-2-16,0 0-3 0,0 0-2 16,-10-20 0-16,8 20 1 0,2 0 0 0,-1 0 4 15,1 0-2-15,-2 0 6 16,2 1-3-16,0 7 1 0,0 4 0 16,0 2-1-16,0-4 3 0,0 7-3 15,3-8 1-15,2 6-1 0,-1-8 1 0,0 2 0 16,2-1 0-16,0-1 1 0,-2-2 1 15,-1-2-1-15,0 1 3 0,0-3-1 16,1 1 3-16,0-1 3 0,1 2 0 16,-5-3 6-16,0 0 0 0,0 0 2 15,1 0-4-15,1 0-6 0,-1 0-2 0,3-3-4 16,-1 0-2-16,-1-6 1 0,-2 3-4 16,0-6-3-16,-6-3 1 15,-3 1-1-15,-4-4 0 0,5 7 1 16,-3 1 3-16,3 3-2 0,1 1 3 0,-1 2 2 15,4 1 0-15,1 1 0 0,3 2-1 16,-3-2-1-16,3 2 0 0,0 0-1 16,0-1-1-16,0-2 2 0,7-3-1 15,7 0 2-15,7-1 0 0,4 0-1 16,4 1 1-16,-1-1 1 0,4 2-1 0,-1-1-1 16,-5 2 1-16,-4-1-1 0,-2 3 1 15,-7 1 1-15,-7 1-1 16,5 0-1-16,-4 0-1 0,-1 0 1 0,0 0 0 15,-6 0 1-15,0 0 0 0,0 0 0 16,2 0 0-16,0 0 2 0,0 0 0 16,-1 0 0-16,0 0 1 0,1 0-2 15,-2 0 3-15,1 0-3 0,-1 0-1 16,0 0-1-16,2 0-1 0,-2 0-3 16,0 0 3-16,0 0-1 0,0 3 1 0,0 2 1 15,-5 5-1-15,-1 4 5 0,1-3-4 16,1 5 4-16,2-5-4 0,1 1 0 15,1 0 2-15,0 0-2 0,0 0 2 16,0-1-2-16,0 1 0 0,3-1 1 16,0-1 0-16,1-2 1 0,2-1 0 15,-1-2 0-15,3 0 3 0,-5-4-1 16,4 2 3-16,1-3 1 0,3 0-1 16,0 0 2-16,-1-1-1 0,-1-4 5 15,-2-1-4-15,1 0 0 0,-3-3 2 0,-2 0-2 16,1-2-1-16,-2 2 0 0,-2-3-4 15,0 1-1-15,0 1-1 0,-2-6-5 16,-2 7 3-16,-3-3-6 0,3 5 5 16,1 4-4-16,-3-4-4 0,2 6-9 15,-1-1-13-15,2 1-13 0,-4 1-15 0,3 0-10 16,-2 0-9-16,2 0-6 0</inkml:trace>
  <inkml:trace contextRef="#ctx0" brushRef="#br0" timeOffset="67198.9899">15928 13041 79 0,'0'0'24'16,"0"0"1"-16,0 0-3 0,0 0 2 0,0 0-4 16,0 0-1-16,0 0-4 0,0 0-2 15,0 0-5-15,0 0-5 0,-16-36-6 16,15 35-2-16,1 1-1 15,0 0 0-15,-2 0 3 0,2 0 2 0,-1 0 0 16,1 0 1-16,0 0 1 0,0 0 0 16,0 3 3-16,0 1 1 0,0 1 1 15,1 0 5-15,-1-5 6 0,3 0 4 16,4 0 1-16,4 0 1 0,1 0-1 16,-4-2-1-16,1-3-5 0,-7 2-5 0,1 2-3 15,-1-4-3-15,-1 1-4 0,2-1 0 16,-2 0-3-16,-1 5-7 0,0-1-7 15,0 1-14-15,0 0-10 0,0-1-7 16,-1 1-3-16,-6 0-2 0,0 2 3 16,-1 5-9-16,5-4-7 0</inkml:trace>
  <inkml:trace contextRef="#ctx0" brushRef="#br0" timeOffset="67514.068">16344 12973 150 0,'0'0'34'0,"0"0"-6"15,0 0-6-15,0 0-7 0,0 0-3 0,0 0-7 16,0 0-2-16,0 0-3 0,0 0 0 16,-4-2-1-16,-7 2 0 0,0 0-1 15,-6 0-1-15,6 8 1 0,0 4 0 16,-1 5 1-16,3 2-1 0,3-1 2 15,1-3 0-15,5 2 0 0,0 1 3 16,0-1-1-16,8 5 0 0,1-3 3 16,5-4 0-16,2-1 5 0,4-4 2 15,1-2 7-15,5-4-2 0,0-3-4 16,1-1 0-16,0-1-11 0,-1-6 3 0,-8 2-10 16,-1 0-3-16,-7 2-7 0,-5 2-17 15,-1 0-97-15</inkml:trace>
  <inkml:trace contextRef="#ctx0" brushRef="#br0" timeOffset="68676.1514">15235 13241 85 0,'0'0'18'0,"0"0"1"0,0 0-3 0,0 0 4 15,0 0-1-15,0 0 0 0,0 0 3 16,0 0-2-16,0 0 2 0,-8-5-2 15,8 5-1-15,0-2-5 0,0-2-5 16,0-2-5-16,4-3 1 0,3-5-3 16,2 2 5-16,1-3-2 0,2 0 0 0,-5 6 1 15,2-2 1-15,-2 5 0 0,-2-2 1 16,1 1-3-16,-4 1-1 0,1 4-1 16,-3 2-2-16,1-5 2 15,1 1-5-15,-1-1 2 0,1 2 0 0,-2 3 0 16,0-1 2-16,0 1-2 0,1 0 0 15,-1-2-2-15,0 2 1 0,2-1 0 16,-2 1-1-16,0-2 1 0,1 2-2 16,-1-2 2-16,0 2 0 0,0-1-2 15,0 1-1-15,0 0-3 0,0 0 2 0,0 0 0 16,0 0 0-16,0 0 4 0,0 3-1 16,0 8 1-16,0-1-2 0,-1 7 3 15,-2-2 2-15,0-2-2 0,1 5 2 16,1-6 1-16,-1 2 0 0,1 5 0 15,-1-1 1-15,1-1-4 0,-2 1 1 16,-1-1-1-16,1-6 0 0,-3 7 1 16,3 0-1-16,0-7 0 0,0 7 0 15,0-1 1-15,-1-7-1 0,4 7 1 16,-1-7-1-16,-1 1 0 0,1 0 1 0,-1-6-1 16,2 0 2-16,-1 0 0 0,1 1-1 15,-2-1 0-15,2 1 0 0,0-6 0 16,-2 0 1-16,2 0 0 0,0 1-1 15,0 1 0-15,0 0 1 0,0-1 0 16,0 0 0-16,0 1 1 0,0-1 3 16,0 1-1-16,0-1-1 0,0 1 2 15,-2-1-3-15,2 1 2 0,0 0-2 16,0-1 3-16,0 1-4 0,0-2 1 16,0 2 2-16,0-2-2 0,0 1 2 0,0-1-3 15,0 1 0-15,0-1-1 0,0 0-2 16,0 1-1-16,0-1-5 0,0 0-6 15,0 2-12-15,0-2-23 0,0 2-27 16,0-2-41-16</inkml:trace>
  <inkml:trace contextRef="#ctx0" brushRef="#br0" timeOffset="69037.0271">15010 13605 126 0,'0'0'36'0,"0"0"-2"16,0 0-3-16,0 0-1 0,0 0-5 15,0 0-5-15,0 0-7 16,0 0-4-16,0 0 2 0,0 0-2 0,10-12 4 15,13 3 1-15,6 0 2 0,3-1 1 16,7 0 0-16,0-2-2 0,2-1-3 16,0 1-4-16,-3 0-2 0,-2 2-2 15,-6 2-1-15,-8 2-1 0,-6 1-1 16,-5 3 0-16,-6 0 1 0,1 0-1 0,-6 2 0 16,0-1 0-16,0 1-2 0,1 0-1 15,1 0-3-15,-1-2-5 0,1 2-8 16,-1 0-9-16,-1 0-17 0,7 0-38 15,0 0-123-15</inkml:trace>
  <inkml:trace contextRef="#ctx0" brushRef="#br0" timeOffset="83186.4267">6818 12472 56 0,'0'0'20'0,"0"0"3"0,0 0 1 15,0 0 2-15,0 0 0 0,0 0 1 16,0 0-2-16,0 0-7 0,0 0-10 16,0 0-7-16,-48-31-6 0,48 29-2 15,0 2 2-15,0-2 1 0,0 2 4 16,0-1 1-16,0 1 2 0,0 0 0 0,3 0 1 16,9 0-1-16,5 0 2 15,6 0-3-15,-1 1-1 0,2 4-1 0,1 1-1 16,2 0 0-16,4 1 1 0,-1 0 0 15,8 2 0-15,-2-1 0 0,6-1 1 16,1 2 0-16,4-1 3 0,5 1-1 16,1-1 2-16,3-1 2 0,2 1 3 15,7-1-3-15,2 1 2 0,5-2-2 0,5 0 0 16,1-1 0-16,6 0-1 0,-2-1 0 16,5 2-3-16,4-1 2 0,6-1-3 15,4 0 0-15,3 3-1 0,3-3 1 16,-1 0 0-16,-1 1-1 0,-2-2 1 15,1 1 0-15,2-4 0 0,-2 0 1 16,0 0 1-16,0 0 2 0,0 0-1 16,0-2 2-16,-4-3 0 0,3 0 0 15,-5 1-5-15,-2 0 3 0,-5-3 0 16,-4 3-2-16,-7-2 2 0,-6 0-1 0,-3 0-1 16,-6 0 1-16,-6 1 0 0,-5 2-1 15,-5 0 0-15,-7 0 0 0,-7 0-1 16,-6-2 2-16,-9 4-4 0,-3-3 3 15,-5 2-4-15,-8 1 4 0,5-3 2 16,-2 3-1-16,-3-1 4 0,4-2 2 0,-4 2 2 16,0 1 0-16,5-4-1 0,-6 2-2 15,0 0-3-15,0 1-2 16,-3 2 1-16,0-1-3 0,0 1-1 16,1-1 0-16,-1-1-1 0,3 1-1 0,-3-1 1 15,0 0 0-15,3 1-1 0,-3 1 0 16,1-2-1-16,-1 2-3 0,0-1-6 15,2 1-12-15,-2 0-6 0,3 0-19 16,3 6-53-16,2 9-115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03:51.922"/>
    </inkml:context>
    <inkml:brush xml:id="br0">
      <inkml:brushProperty name="width" value="0.05292" units="cm"/>
      <inkml:brushProperty name="height" value="0.05292" units="cm"/>
      <inkml:brushProperty name="color" value="#FF0000"/>
    </inkml:brush>
  </inkml:definitions>
  <inkml:trace contextRef="#ctx0" brushRef="#br0">24334 13461 17 0,'0'0'22'16,"0"0"1"-16,0 0-1 0,0 0-1 15,0 0-2-15,0 0 0 16,0 0-2-16,0 0-2 0,0 0-3 15,0 0-1-15,-66-2-1 0,64 2 0 0,1-1 0 16,-1 1 0-16,1-2-3 0,-1 2 0 16,1 0-2-16,1-1-1 0,-2 1 0 15,2 0-1-15,0 0 2 0,3 0-3 16,13 0 2-16,7 0-2 0,8 0-1 16,-1 0 1-16,-1 0-1 0,0 1-1 0,-2 1 0 15,-1 1 0-15,-4 0 1 0,1 1-1 16,-1-2 0-16,-2 1 1 15,2 1-1-15,1 1 0 0,-1-1-1 16,-2 0 0-16,3-1 1 0,-1 1 0 0,-2-1 2 16,2-1-2-16,1-1 1 0,0 1-1 15,-7-2 0-15,3 1 0 0,-3-1 1 16,-2 2-1-16,5-1 0 0,3-1 2 16,1 0-1-16,6 2-1 0,-2-2 2 15,-2 0-2-15,2 0 1 0,-2 0 1 0,-1 0-1 16,1 0 0-16,-3 0-1 0,1 0 1 15,1 0-1-15,1 0 0 0,1 0 0 16,0 0 0-16,3 0 0 16,0 0 1-16,0 0-1 0,-2 1 1 0,-1-1-1 15,-1 0 0-15,-3 0 1 0,1 0-1 0,0 0 2 16,-7 0-1-16,3 0 1 16,1-3 0-16,0 2 0 0,8-2-1 15,-2 1 0-15,1 1 1 0,2-1-1 16,0 0-1-16,1 1 2 0,1 0-2 0,-1 0 0 15,-1 1 0-15,-2-2 1 0,2 2-1 16,-4 0 0-16,2-2 1 0,1 2-1 16,-2-1 0-16,0 1 0 0,-10 0 0 15,4 0 1-15,0-2-1 0,-1 2 0 16,7-2 1-16,-3 1-1 0,-1-1 1 16,-2 1 1-16,3-1-2 0,0 1 0 0,2-2 1 15,0 2-2-15,-1-1 1 16,2 0 1-16,0 1-1 0,-1 1 1 15,-2-2-1-15,-6 2-1 0,2 0 1 0,-7 0 0 16,1 0 1-16,6 0-1 0,-8 0 0 16,9 0 2-16,-1-3-2 0,0 3 0 15,7-1 0-15,1-1 0 0,2 1 0 16,0 1 0-16,0-2 0 0,0 2 0 16,-2 0 0-16,-3 0 0 0,0-1 0 0,-6 1 0 15,-1 0 0-15,0-2 0 0,-5 1 0 16,7 1 1-16,-9-2-1 15,1 0 2-15,0 2-2 0,-1-1 0 16,8-2 0-16,0 2 1 0,7-2-1 0,-1 0 0 16,2-1 0-16,0 1 1 0,0 0-1 15,0 0 0-15,0 2 0 0,0-1-1 16,-1 1 1-16,-1 1 1 0,-2-2-2 16,-5 1 1-16,3 1 1 0,0-2-1 15,-6 2 1-15,5 0 0 0,1-2 2 0,-1 1-2 16,-2 0 0-16,2-1 1 0,-2 1 0 15,-4-1 1-15,6 1-1 16,-6-1-1-16,0 1 2 0,0-1-2 16,-1 2 0-16,1-2-1 0,-6 2 1 0,-1 0-1 15,-2-1 0-15,2 1 2 0,0 0 1 16,1 0-2-16,-7 0 0 0,0-2 1 16,0 2 1-16,1 0-2 0,1 0 1 15,-1 0-1-15,0 0 3 0,1 0-3 16,-1 0 0-16,1 0 0 0,-2 0-3 0,1 0-3 15,2 0-5-15,2 0-44 0,2 7-126 16</inkml:trace>
  <inkml:trace contextRef="#ctx0" brushRef="#br0" timeOffset="1708.6712">27510 13416 101 0,'0'0'31'0,"0"0"-5"0,0 0-1 16,0 0 1-16,0 0 0 0,0 0-1 15,0 0-4-15,0 0-3 0,0 0-3 16,0 0 1-16,0 0-2 0,0 0-2 16,0-1-2-16,0 1-2 0,0-1-1 0,0 1 0 15,0-2-3-15,0 2 1 16,0-1-3-16,0 1-2 0,0-2-2 0,0 2-1 15,0 0-1-15,0 0 1 16,0 0 2-16,0 0-1 0,0 0 1 0,3 0 0 16,0 5 0-16,2 5 0 0,-1 4 1 15,-1-4-1-15,3 6 1 0,-1-3 0 16,-1 3 0-16,3 2 0 0,0 0 0 16,1 0 0-16,-2-1 0 0,-1 1-1 15,4 0 2-15,-5-7-1 0,1 4 0 0,0 0 1 16,1 1-2-16,4 3 1 0,-1 1 1 15,-2-2-1-15,3 0 0 0,-3 2 0 16,1-3 0-16,-1 1 1 16,-1 0 0-16,1 0 5 0,-1 0-5 0,0 1 6 15,-3-6-3-15,1 3-2 0,-1-2 1 16,-2-2-3-16,5 3-1 0,-3 2 2 16,0-9 0-16,1 8 0 0,0-1 0 15,2 0-1-15,-1 0 2 0,2 1-1 16,-3 0 1-16,2 1 0 0,0 5 0 0,1 2 0 15,3-3-1-15,-3 1 0 0,1 1 0 16,-1 1 1-16,1-1-1 0,-2 1 3 16,1-1-4-16,-1 1 2 0,-1 1 1 15,2-1 0-15,-2 0 0 0,1 2-2 16,0-1 0-16,3-3-1 0,-2 1 0 16,-1-1 6-16,1-1-4 0,-1-2 5 15,1 3-4-15,-1-4 0 0,1 3 3 16,-1-1 1-16,1-1-1 0,3 0 0 15,-3-1-1-15,-1-6-1 0,0 0 0 0,0-3-2 16,-2-1 2-16,-1 1 0 0,-2-6 1 16,2 1 1-16,-3-4-2 0,0 0 1 15,0 0 0-15,2 2 0 0,-2-1 0 16,1 1-1-16,-1 0-2 0,0-1-2 16,2 1-9-16,-2 2-6 0,-5 7-41 15,-8 1-106-15,-10 3-78 0</inkml:trace>
  <inkml:trace contextRef="#ctx0" brushRef="#br0" timeOffset="3019.3838">24424 14954 38 0,'0'0'13'0,"0"0"-5"0,0 0-5 15,0 0-1-15,0 0 3 16,0 0 5-16,0 0 10 0,0 0 5 0,-81-16 5 16,77 14-1-16,-1 2-6 0,5 0-5 15,-1-2-8-15,1 2-2 0,0 0-2 16,0-4-2-16,10 0 1 0,10-3-2 16,6-1 2-16,4 1-1 0,4 1 1 15,2 2 0-15,0-1 0 0,6 0-2 0,-2 1 1 16,3-1-2-16,1 2 2 0,0-1 0 15,2 1 1-15,-3 0 1 0,2 0-1 16,0 0 0-16,1 1 0 0,-1 0-2 16,1 2 1-16,-1 0-1 0,3 0 1 15,0 0-2-15,1 0 0 0,-1 0 1 16,2 0-2-16,-2 0 1 0,-1 0-1 16,-2 0-1-16,0 0 1 0,0 0-1 15,1 0 2-15,-2 0-2 0,2 0 1 16,-4 0-1-16,0 0 0 0,-2 0 2 0,-1 2-1 15,0 0-1-15,2-1-1 0,-2-1 1 16,0 2 0-16,-3-1 1 16,3 1-1-16,-3 0 0 0,0-1 0 15,2 2 0-15,0-2 0 0,3 2 0 0,-1 0 0 16,0-1 0-16,-1 1 0 0,-3-1-1 16,-3-1 1-16,-1 0 0 0,-1 2 0 15,-1-1 1-15,0-2 0 0,1 0-1 16,-1 0 3-16,0 0-2 0,1 0 0 15,1 0 1-15,-2 0 1 0,2-2-1 0,0 1 0 16,1-1 3-16,-1 2-3 0,0-1 0 16,-1 1-1-16,-2 0-1 0,0 0 2 15,-1 0-1-15,-2 0 0 0,0 0 0 16,-1 0 0-16,2-1-1 0,0 1 1 16,2-2 2-16,0 1-1 0,2-1-1 0,-1 2 1 15,0 0 1-15,-1 0-2 16,0 0 2-16,-3-2-2 0,-3 2 3 0,-4-1-1 15,1 1 0-15,-1-2 2 16,-5 2-2-16,7-1 1 0,1-1 0 0,-4 1 1 16,7-2-1-16,-3 2 2 0,-7-1-2 15,3 2 0-15,2-2 0 0,2 2-1 16,4-1-1-16,-3 1 0 0,0 0-1 16,-6 0-1-16,2 0 0 0,0 0 1 15,-6 0-1-15,7 0-1 0,-8 0 2 0,1 0-1 16,6 0 1-16,-1 0 1 0,1 0 1 15,-1 0-1-15,-7 0 0 0,2 0 0 16,0-2-1-16,-6 2 1 0,4-1 1 16,-6 1-1-16,0-2-1 0,1 2 0 15,-1-2 0-15,1 2-2 0,0-1 2 16,0 1-1-16,-2 0 1 0,2 0-1 16,-1 0 0-16,1 0 0 0,-6 0 0 15,0 0 2-15,0 0 0 0,2 0 1 16,-1 0 0-16,1 0 0 0,-1 0 0 0,1 0-2 15,-1 0-2-15,1 0-3 0,-1 0 0 16,3 0-9-16,6 6-25 0,-1 2-66 16,3 1-125-16</inkml:trace>
  <inkml:trace contextRef="#ctx0" brushRef="#br0" timeOffset="4462.9224">29165 13348 91 0,'0'0'15'0,"0"0"-2"16,0 0-2-16,0 0 1 0,0 0 1 0,0 0-1 16,0 0-2-16,0 0-3 0,0 0-1 15,0 0-1-15,9-9 0 0,-9 9 3 16,0-1 5-16,2 1 7 0,-2 0 5 16,0-2 0-16,1 2-7 0,-1 0-5 15,0-2-7-15,0 1-3 0,0 0 1 0,0-1-1 16,0 1 2-16,0-1 1 0,0 1 2 15,0-1 0-15,0 1-1 0,0-1 1 16,0 0-4-16,0 1 0 16,0-1-3-16,0 1-1 0,0 0-1 0,0-1-3 15,0 1 1-15,0 1-2 0,0 0 1 16,0 0 3-16,-3 0-2 0,-3 5 3 16,-2 8-1-16,-5 4 1 0,4-1-1 15,-1 1 0-15,0 1 0 0,1 3 1 16,-1 1 0-16,1 0-1 0,-2 4 2 0,1 0-1 15,-3 1 0-15,1 2 1 16,-3 1 0-16,0-3 0 0,0 1 2 0,-1-1-1 16,3 0-1-16,-1-1 0 15,2 0 0-15,-1 0-1 0,3 1 1 0,-2-1 5 16,1 3-2-16,-1-2 0 0,2 2 0 0,0-2-4 16,1-1 2-16,1-2-2 15,-2 1 0-15,2-2 0 0,1-1 2 16,0 0 0-16,-2 0 2 0,2 0-1 15,0-1 2-15,-1 2-2 0,3-1 1 0,-2 3-2 16,1-1 0-16,0-1-1 0,0 1 0 16,0-3 1-16,-1 1 0 0,3-2-1 15,-2-2 0-15,2-1 1 0,-1-2-1 16,1-1 1-16,-2 2-1 0,2 0-1 16,-2 4 1-16,0-2 7 0,0 1-5 15,0-1 5-15,1-4-3 0,-1 1-5 16,0-2 5-16,-1 2-3 0,-3 4 1 0,3-3 1 15,0-1-1-15,1-2 0 16,-3-1 1-16,2 0-3 0,3-3 1 0,-4 5-2 16,5-5 1-16,-1 0 0 0,-1 0 0 15,2 2 0-15,-2-2 1 0,2 1-2 16,0 1 0-16,0 0 2 0,0-1-1 16,1 2-1-16,0-1 0 0,-1 0 2 15,-1 1 0-15,1-3-1 0,2 2 2 0,-1-7-2 16,-1 7 3-16,2-7 1 0,-1 1 2 15,2 1 0-15,0-6 1 0,-1 0-1 16,1 0 1-16,0 1-2 16,-2 1-2-16,2 0 0 0,-1-1-3 0,1 1-1 15,0-2 1-15,0 1-1 0,0-1 0 16,0 2 2-16,-1-2-2 0,1 0-1 16,0 1-2-16,0-1-5 0,0 0-20 15,1-6-32-15,9-12-54 0,6-11-130 16</inkml:trace>
  <inkml:trace contextRef="#ctx0" brushRef="#br0" timeOffset="5184.6934">29203 13382 67 0,'0'0'18'0,"0"0"0"16,0 0 1-16,0 0-3 0,0 0-2 16,0 0-3-16,0 0-3 0,0 0 2 15,0 0-2-15,-26-5 1 0,25 5 0 0,1 0-2 16,-2 0 1-16,2 0 3 0,0 0 2 15,0 0 3-15,0-1 3 0,0-1 0 16,3 1-4-16,10-4-3 0,3 1-3 16,3-1-2-16,5-1 1 0,1 1-1 15,-2 1-1-15,3-1 0 0,0 2-1 16,0-1 1-16,3-1-1 0,1 1 0 16,4-3 1-16,2 3-1 0,4-1-1 15,4 2 0-15,1-1-1 0,2 1-1 16,3-2 3-16,1 0-1 0,4 2 2 0,2-1 1 15,-1 1 1-15,1-2-3 0,-2 2 0 16,-2-1-1-16,-5 1-3 0,1 0 2 16,-4 0 1-16,3 0-2 15,-3 0 0-15,2 0-1 0,1 0 2 0,1 1-2 16,1 1 2-16,1-1 0 0,0 0-1 16,-1 1 2-16,-2-1-2 0,0 1-1 0,-3 0 1 15,-1-2 0-15,-2 1 0 16,-1-1 1-16,-2 0 0 0,-7 1-1 15,-10 1 0-15,-2 1 0 0,-9-2-1 0,-4 2-1 16,4-1 1-16,-5 1-1 0,-2 0-1 16,3 0 1-16,-3 0 0 0,2 0-3 15,-2 0-2-15,5 0-6 0,-4 0-18 16,2 7-19-16,-5 7-47 0,-2 1-104 16</inkml:trace>
  <inkml:trace contextRef="#ctx0" brushRef="#br0" timeOffset="6006.5554">28577 14904 123 0,'0'0'22'0,"0"0"-6"15,0 0-6-15,0 0-2 0,0 0-1 16,0 0 1-16,0 0-1 0,0 0 1 15,0 0-1-15,95-27 2 0,-64 22 4 16,2 1 2-16,5 0 0 0,3-1 1 0,3 0-7 16,3 2-1-16,4 0-1 0,6 0 2 15,3 0 2-15,4 0 2 0,3-2 2 16,-1 3 1-16,0-3 2 0,-1-2-1 16,-1 2 1-16,1-3-1 0,3 1-2 15,3-3-2-15,6 3-2 0,5 1-2 0,1-2-4 16,3 2 1-16,0 1-3 0,-1 1-2 15,-4 1-1-15,-2 0 0 0,0 0 1 16,-4-2 4-16,-4 2-1 0,-3-1 0 16,-3 1 1-16,-4 0-3 0,-4-1 0 15,-2 3 1-15,-1-1-2 0,-3 1-1 16,-2 1 0-16,-6 0-1 0,-1 0 1 16,-6 0 1-16,-12 0-1 0,-3 0 0 15,-7 0 1-15,-8 0 5 0,1 0-6 16,-7 0 3-16,0 0-4 0,0 0-11 0,2 0 1 15,-1 0-18-15,-1 0-37 0,-10 4-99 16,-19 6-68-16</inkml:trace>
  <inkml:trace contextRef="#ctx0" brushRef="#br0" timeOffset="6910.7132">24078 13512 211 0,'0'0'16'0,"0"0"-8"0,0 0-2 16,0 0-1-16,0 0-4 0,0 0-4 15,0 0 1-15,0 0 4 0,0 0-1 0,0 0 5 16,16 8-2-16,-26 18-1 0,-2 1-1 16,-1 0 0-16,3 0 1 0,0 1 1 15,-1-1 1-15,3 2-1 0,4-3 2 16,1 1-3-16,1-1 2 0,2 0 3 16,0 1-3-16,5-1 2 0,2-2 0 0,5 1-3 15,1-1 3-15,1-1-2 0,2-2-2 16,-1 2 0-16,-1 0 0 15,-4 1 1-15,-1 2 1 0,-1-1 2 16,-3 4 0-16,-2 1 0 0,-2 2-1 0,-1 0-3 16,0 1 2-16,0-3 3 0,0-2-2 15,-6-1 2-15,0 1 1 0,0-1-4 16,-2 1 2-16,1-1-2 0,1 1-3 16,-1 0 2-16,3 2-1 0,1 1 0 15,1-1-2-15,2 1-2 0,0-4 2 0,0 0-1 16,3 1 0-16,6-3 0 0,-2 0-1 15,2 0 1-15,-2 2 0 0,1 1-1 16,-2-1 2-16,0 0-2 0,-3 0-1 16,-1 0-9-16,-2-1-20 0,0-2-55 15,0-7-130-15</inkml:trace>
  <inkml:trace contextRef="#ctx0" brushRef="#br0" timeOffset="8054.4227">31021 13383 111 0,'0'0'19'15,"0"0"-5"-15,0 0-2 0,0 0-3 16,0 0-1-16,0 0 1 0,0 0 3 16,0 0 5-16,0 0 4 0,0 0 4 15,-19-41 2-15,19 41-3 0,0 0-4 16,0-1-3-16,0 1-4 0,0-2-3 16,0 2-2-16,0-1-3 0,0 1-2 15,0-4-1-15,10 2-1 0,7-1 0 16,8-2 0-16,4 2-1 0,6 1 1 0,5 1 3 15,8-1-1-15,10 1 6 0,7 0 0 16,7-1-3-16,0 2 2 0,1 0-8 16,-3 0-2-16,-6 2-1 0,-6 0 2 15,-7 1 1-15,-8 1-1 0,-7-1 8 16,-11-2-7-16,-11-1 9 0,-8 2-6 16,-6-2-4-16,0 0 6 0,0 0-2 15,2 0-1-15,-1 0 4 0,1 0-6 16,-1 0-3-16,0 0 1 0,2 0 0 15,-2 0-2-15,1 0-1 0,-1 0 2 0,1 0-2 16,-1 0 4-16,1 0 1 0,-1 0-1 16,-1 0 1-16,0 5-1 0,0 2-6 15,0 3 6-15,-3 7-6 0,-3 0 6 16,-3 4 0-16,3 2 0 0,0-1 0 16,0 4 1-16,0 2-2 0,-1-1 2 0,-2 4 0 15,2-1 0-15,-3-1 0 16,1 1 0-16,-1-2 0 0,1 1 2 15,0-1 0-15,-2-1 2 0,0-1 0 16,-1 2-1-16,2-1 5 0,-1 1-2 0,3 1 0 16,1 2-2-16,1-4-3 0,2-1-1 15,-2 0-1-15,5-2 2 0,-1-1-2 16,2 0 2-16,0-1 0 0,3 0 0 16,3 0 1-16,0 3-1 0,-1-1-1 15,0 0 2-15,1 2-4 0,-1-2 2 0,3 2 2 16,-1 0 0-16,0-1 0 0,3 0 1 15,-1-1-2-15,0-1 1 0,-1-2-1 16,-1-1 0-16,-2-5 4 0,-2 2-5 16,-3 1 7-16,0 2-5 0,-3 2-3 15,-3 0 3-15,-3-3-2 0,4-5 0 16,-3-1 1-16,2 2-2 0,2-6 1 16,-4 4 1-16,-1-1-2 0,0-1 1 15,-1 0 1-15,0-1-2 0,1 3 1 16,3-6 0-16,-4 5-1 0,6-4 0 0,3-3 1 15,-1-1 0-15,2-4 0 0,-1 0 0 16,1 0 0-16,-2 6-1 0,2 0 1 16,-1-1 0-16,-4 4-1 0,-4-2 2 15,-6 2-3-15,-14 5-8 0,-10-3-25 16,-19 1-55-16,-20-6-132 0</inkml:trace>
  <inkml:trace contextRef="#ctx0" brushRef="#br0" timeOffset="8806.195">24269 14029 195 0,'0'0'30'0,"0"0"-7"15,0 0 0-15,0 0 0 0,0 0-4 16,0 0 2-16,0 0-4 0,0 0-3 16,0 0-5-16,0 0-8 0,48-63-3 15,-47 63 1-15,-1 0 0 0,0 2 3 16,0 13 1-16,-5 7 2 0,-4 9 0 0,-3 1 0 15,-1 3 3-15,0 1-1 0,1 4 1 16,-2-3-1-16,1 0-1 16,2-4-1-16,0-5 0 0,6-10-1 15,0-7 2-15,0-2 0 0,3-4 3 0,1-1 7 16,-1 0 7-16,2-4 2 0,-1 0-4 16,1 0-6-16,0-1-6 0,0-16-6 15,0-9-2-15,1-9 2 0,8-4-2 16,-2-2 0-16,2 0 1 0,1 0-1 15,3 1 1-15,-1 4-1 0,0 4 0 0,0 3 0 16,-2 5-1-16,3 4 0 0,-6 7-1 16,2 2 0-16,-2 4-2 0,-4 3 2 15,0 1-1-15,0 0 0 0,1 2 0 16,-1-2-1-16,6 1 1 0,1 2-1 16,3 5 3-16,3 4-3 0,-3 4 2 0,-1 3-1 15,-2 2 1-15,-2 3-1 0,0 2 4 16,-2 5-4-16,0-1 0 15,0 3-2-15,-1 2-2 0,-2 1-3 16,-2 2-1-16,-1-3-11 0,0 0-3 0,0-5-7 16,0-6-7-16,0-1-3 0,0-9-8 15,0-4-6-15,0 2-1 0,-1-4-5 16,-1 0-7-16,1 1-16 0</inkml:trace>
  <inkml:trace contextRef="#ctx0" brushRef="#br0" timeOffset="8963.0919">24159 14168 226 0,'0'0'3'0,"0"0"-1"0,0 0 0 16,0 0-1-16,136 6 0 16,-51-6-3-16,20-5 1 0,22-6-5 15,16-6-31-15,15 0-61 0</inkml:trace>
  <inkml:trace contextRef="#ctx0" brushRef="#br0" timeOffset="9432.8969">31301 13892 344 0,'0'0'69'0,"0"0"-19"15,0 0-4-15,0 0-17 0,0 0-10 0,0 0-9 16,0 0-12-16,0 0 1 0,0 0 0 15,0 0-4-15,24-35 8 0,-20 41-2 16,4 7 0-16,1 9 4 0,-2 2-5 16,-2 2-4-16,-4 3-1 0,-1 1-4 15,0 2-13-15,-3 3-18 0,-4 3-16 16,-5-3-31-16,-2 0-31 0,-2-6-86 16</inkml:trace>
  <inkml:trace contextRef="#ctx0" brushRef="#br0" timeOffset="9830.7868">31326 13883 404 0,'0'0'45'15,"0"0"-12"-15,0 0-2 0,0 0-13 16,0 0-7-16,0 0-5 0,82-81-3 15,-69 77-2-15,3 1-1 0,2 3-1 0,0 0 0 16,1 0-1-16,-4 0 0 0,-5 1 0 16,0 4 0-16,0-1-2 0,-4 4-2 15,1 2 0-15,-1 0 3 0,-5 7-3 16,-1-1 4-16,0-4-2 0,0 5-1 16,0-7 3-16,-1-2 1 0,-2 1 1 0,-1-6-1 15,-2 5 0-15,3-4 0 16,-4 2-1-16,-4 3 1 0,3-3-1 15,-4 4 2-15,5-4 0 0,-1 0-2 16,0 1 1-16,4 3 0 0,2 3 1 0,2 1 0 16,2 4 1-16,7-1 2 0,3-2-1 15,3 0-1-15,-4-6 1 0,0 2-2 16,-4-5 0-16,-4 3-2 0,-2 5 4 16,-4 2-9-16,-18 10-23 0,-20 2-66 15,-19 0-136-15</inkml:trace>
  <inkml:trace contextRef="#ctx0" brushRef="#br0" timeOffset="12423.401">27395 13338 56 0,'0'0'16'0,"0"0"-2"0,0 0-1 15,0 0-2-15,0 0-1 0,0 0 2 0,0 0-2 16,0 0 2-16,0 0-3 0,2-11-2 16,-1 10-1-16,-1-1-2 0,2 1 2 15,-2-1 0-15,1 0 1 0,-1 1 2 16,2-1 2-16,-2 1 3 0,1 0 1 16,-1-1 1-16,0 1-2 0,2-1-3 0,-2 0-1 15,0 1-2-15,1-5-3 0,0 2-2 16,2-6-2-16,0 1-3 0,2 0 3 15,-1 0-3-15,2 1 3 16,-2 1-1-16,-3 4 0 0,4-5 0 0,-4 4-2 16,4-4 3-16,-2 1-5 0,-2 2 5 15,3-3-2-15,0 5 1 0,1-5 0 16,-1 1 1-16,1 1-1 0,-1 0 2 16,2 0-2-16,-2 0 0 0,3 0 0 15,-1 0 1-15,1-2 0 0,-1 2 0 0,3 0-1 16,-2 0 2-16,0 0 0 0,1-1-1 15,-5 4 1-15,5-2 2 0,-4 1-2 16,-1 1 0-16,5-1-1 0,-4 2-1 16,-1-1 0-16,7-1 2 0,-6 2-2 15,5-3 1-15,0 1-1 0,2 0 1 16,-1-1 0-16,-1-1 0 0,7 0 0 16,-9 1 1-16,7-3-1 0,-6 6 2 15,1-4-2-15,-1 1 2 0,2 0-1 16,0-1-1-16,-2 2 0 0,2 0 0 0,-3-1-1 15,2 0 2-15,-2 1-1 0,7-5 0 16,-6 6 1-16,6-5-1 0,-1 1 2 16,-6 3-3-16,8-3 0 0,-8 4 0 15,2-2 1-15,-2 1 0 0,3-1-1 16,-1 0 1-16,-1 1-1 0,2 0 0 16,-2-1 0-16,0 0 1 0,-5 3 0 15,7-2-1-15,-4 3 0 0,4-2 0 16,1-1 2-16,-2 0-2 0,2 1 1 15,-2-2 0-15,0 2 0 0,0-1 0 0,0 1 0 16,-1 0 0-16,1 0-1 0,0 0 0 16,0-1 2-16,1 3-2 0,-2-2 0 15,3 2 0-15,0-2 1 0,-1 1-1 16,0 0 0-16,3-1 0 0,-1 2 1 16,1-2 0-16,3 1-1 0,-6 0 0 0,7 0 0 15,-6 0 1-15,1 1-1 0,0-1 1 16,1 2-1-16,-2 0 0 15,3 0 0-15,-2 0 0 0,2 0 0 16,4 0 0-16,-5 0 0 0,6 0 1 0,-1 0 1 16,-4 0 0-16,4 0-1 0,-6 0-1 15,2 0 0-15,-2 0-1 0,0 0 1 16,0 0 0-16,-1 0 1 0,-1 0-1 16,-1 0 0-16,2 0 0 0,-2 3 0 15,0-1 1-15,2 1-1 0,0-2 0 0,-1 3 1 16,1-3-1-16,-2 3 0 0,1-3 1 15,1 2-1-15,3 0 2 0,-6-1 0 16,7 3-2-16,-7-2 2 0,2 0-1 16,1 0-1-16,-4 1 1 0,2-2-1 15,1 1 2-15,-3 2-1 0,2-2 0 16,-2 2 0-16,3 0-1 0,-3-3 1 16,2 3-1-16,-1-1 1 0,1 1 2 15,-2 0-3-15,2-1 2 0,0 0-2 16,-2 1 1-16,2 0 1 0,-2-1 0 0,4 4 0 15,-3-4 1-15,3 3-2 0,-2-2 1 16,-2 0 0-16,0 0 0 16,-1-2-1-16,3 2-1 0,-2 0 1 0,0 0-1 15,2 1 0-15,0-2 1 0,-1 1 0 16,0 1 0-16,0-1 2 0,1-1-1 16,-2 1 0-16,2 0 0 0,-1 1 1 15,3 1-1-15,-4-2 1 0,6 2 1 16,-6-2-2-16,0 1 1 0,2 0-1 15,0 0-2-15,-2 0 1 0,-1-2 1 0,1 3-1 16,-1-2-1-16,2 2 2 0,-3-1-1 16,1-1 0-16,-4-1 1 0,3 2-1 15,-2-2 1-15,0-1-1 0,2 5-1 16,-2-3 2-16,2 4-1 0,-1-2 7 16,-1 2-5-16,1-1 5 0,-1 1-5 0,0-1-2 15,1 1 3-15,-1 0-1 0,0 0 2 16,1 0-3-16,-2 0 1 15,1 2 1-15,0-2-3 0,-2 0 3 16,2 0-4-16,-1 2 1 0,-1-7 0 0,2 6-1 16,-1-6 1-16,1 5-1 0,0 0 0 15,-1-4 1-15,1 3 0 0,-2-4 2 16,1 0-2-16,1 1 1 0,-2-2 1 16,1 1 1-16,-1-1 0 0,2 2 0 15,-3-5-2-15,1 3 0 0,1 2 1 0,-1-2-2 16,3 1 1-16,-4-4 1 0,0 0-1 15,0 0 0-15,2 2 2 0,-2-2-2 16,1 2 0-16,-1-2-1 16,2 1-1-16,-2-1 1 0,1 2-1 0,4 0-4 15,-3 1-10-15,3 2-32 0,-2 5-56 16,-3 1-146-16</inkml:trace>
  <inkml:trace contextRef="#ctx0" brushRef="#br0" timeOffset="13411.4557">27857 14929 199 0,'0'0'29'0,"0"0"-4"0,0 0-4 16,0 0-3-16,0 0-5 0,0 0-1 15,0 0-1-15,0 0-2 0,0 0-1 16,0 0-2-16,16-57-1 0,-13 54-1 16,-3 3 1-16,0-1 0 0,0 1 1 15,1 0-2-15,1-2 2 0,3 1-2 16,1 0-2-16,0-1 2 0,3 0-2 0,-5 2 0 15,7 0 2-15,4 0-1 0,-1 4 0 16,-1 0-1-16,1 0 2 0,-5 1 2 16,0 0 2-16,4 2-1 0,-3-2-1 15,3 2-2-15,0-1-1 0,-6-1-1 16,5 2 2-16,-4-4-1 0,1 2 0 16,-1-2-2-16,0 1 2 0,2 0-2 15,-1-1 1-15,0 0-1 0,0 0 1 16,1-2 2-16,0 1-2 0,-1 2-1 15,-4-4 0-15,7 0 0 0,-6 0-1 0,6 0 0 16,0 2 0-16,0-2 0 0,-1 0 2 16,1 0-2-16,-2 1 1 0,3-1-1 15,-3 0 0-15,3 0 0 0,-3 0 2 16,2 0-1-16,-1 0 0 0,0 0-1 16,0-1 1-16,-1-1-1 0,0-1 1 0,1 2 0 15,0-2 0-15,-1 0-1 16,6 0 1-16,-6 0-1 0,5-2 0 0,-4 2 0 15,-1 0 2-15,6-2-2 16,-6 2 0-16,5-1 0 0,-5 1 0 0,0-2 0 16,3-1 0-16,-4 3 0 0,4-4 2 15,0-1-1-15,-6 4 1 0,5-4-2 16,-5 3 1-16,1 1-1 0,0-1 0 16,-4 2 1-16,3-1 0 0,-2 2 1 15,0 1 2-15,3-6-2 0,-5 4-1 0,-1 0 2 16,4-4 1-16,-3 4 2 0,0-1 0 15,1 2 0-15,-2-1-2 0,1 0-1 16,-1 0-1-16,1-1-1 16,-3 4-2-16,0-1-7 0,0 1-24 0,0 0-53 15,2 0-72-15,-2-2-83 0</inkml:trace>
  <inkml:trace contextRef="#ctx0" brushRef="#br0" timeOffset="15345.7677">27049 13547 75 0,'0'0'24'0,"0"0"-4"16,0 0-2-16,0 0-1 0,0 0 0 15,0 0 4-15,0 0 3 0,0 0 8 16,0 0 2-16,-6-24 3 0,4 19-4 0,1-5-4 15,-1 5-4-15,1 0-6 0,-1 3-5 16,2 2-3-16,-1-1-3 0,1 1-3 16,-2-2-1-16,2 0-1 0,-1 1-1 15,1-1 1-15,-2 2-1 0,2-2 0 16,0 1-1-16,0-1-1 0,0 1 1 16,0-2-1-16,2 0 1 0,1 0 0 15,6 0-1-15,-5 1 1 0,0 2-3 16,2-3 1-16,-6 3-1 0,0-1-2 15,4 1-1-15,1 0 0 0,1 0-1 0,-2 6 2 16,-3-1 1-16,-1 5 2 0,0 5 1 16,-10 3 1-16,-4 2 0 0,-1-1-1 15,0-1 0-15,1-2 0 0,3 1-1 16,2-6 1-16,3 0 0 0,2-1-2 16,1 0 2-16,2 1-1 0,-1 1 1 15,2-1 0-15,0 1 0 0,0 3 0 0,6-1 1 16,3 4 0-16,1-3 0 15,1-2 2-15,-2-5-1 0,1 2 0 16,0-1-1-16,1 1 1 0,0 1-1 0,-1 0 2 16,0-1 2-16,0 2-3 0,0 4 5 15,-2-4-5-15,-2 0 2 0,-1-4-2 16,-2 2 0-16,1 1 0 0,-1-2-2 16,2 3 1-16,-4-2 1 0,2 1-2 15,0 1 0-15,-1 0 2 0,-1 1-1 0,2-1-1 16,-3 0 2-16,2 0-1 0,0 0 0 15,-2 0 1-15,1 0-1 16,1 2 1-16,-1-3 0 0,1 1 1 0,1-2-2 16,0 3 2-16,1-3-2 0,0 6 0 15,-1-8 0-15,3 8 2 0,-3-7-1 16,-2 1 0-16,2 2 1 0,0-4-1 16,-1 3-1-16,-1 0 0 0,2-1 1 15,-3 1-1-15,1 0 0 0,-1 0 0 16,0-2-1-16,0 4 1 0,0-1 0 0,0 0-1 15,0 0 0-15,0-1 0 0,0 2 0 16,0-2 0-16,0 0 0 0,0-6-1 16,0 8 1-16,0-7 0 15,0 6 1-15,0 1-1 0,0-8 0 0,0 6 0 16,0-5 0-16,0 6-1 0,0-1 6 16,0 1-4-16,2-1 5 0,1-2-6 15,0 3 1-15,2-4-3 0,0 0 3 16,-1 1 1-16,0-1-1 0,2 1 0 15,2 4-1-15,-3-6 0 0,2 5 0 0,1-1 0 16,-2-4 0-16,5 6 1 0,-1-5-1 16,-3-1 1-16,5 3 0 0,-6-2-1 15,-1-2 0-15,1 2 0 0,0-1 0 16,3 1 0-16,-5-1-1 0,2 3 1 16,0-2 1-16,0 5-2 0,-1-1 1 0,4 5 0 15,-2-1-2-15,-3-4 2 16,1 2 0-16,-2 1-1 0,0-5 1 15,1 5 0-15,-1-5 0 0,-2 1 1 16,1-1-2-16,-1 1 0 0,1 1 1 0,-1-3 0 16,0 2 1-16,-1-7-1 0,2 3-1 15,-2-3 1-15,1 1 0 0,1-1 1 16,-1 1-1-16,-1-5 0 0,0 0 1 16,0 0-1-16,0 1 0 0,2 1-1 15,-2 5-6-15,0-1-14 0,0 2-38 0,-2 2-52 16,-1-9-134-16</inkml:trace>
  <inkml:trace contextRef="#ctx0" brushRef="#br0" timeOffset="16606.6148">29699 13380 286 0,'0'0'60'0,"0"0"-10"0,0 0-15 16,0 0-11-16,0 0-9 0,0 0-5 16,0 0-4-16,0 0-3 0,0 0-2 15,0 0-2-15,10-7-1 0,-10 5-2 0,1 2 2 16,-1 0 2-16,2 0-1 0,-1 0 1 15,4 0 0-15,-1 2-1 0,5 4 1 16,2 1 1-16,-3 0-1 0,2 1 0 16,-2-1 0-16,-2 0-1 0,1-1 0 15,-1 2-1-15,0-1 2 0,-2 1-1 16,1-1 2-16,-4 1 1 0,1 1 0 16,-2 3 0-16,0 6 0 0,-2 2 0 15,-6 3-1-15,0 0-1 0,-2 0 1 16,0-2 0-16,-1 0-1 0,0 0 0 0,2-2 1 15,0 1-1-15,0-2 0 0,0 1 1 16,1-2-1-16,0 1 0 0,1-1 1 16,0-2-1-16,0-3 1 15,1 2-1-15,0 1 0 0,3 3 7 0,0-1-5 16,2 1 3-16,-1-5-3 0,2 0-2 16,-1 1 0-16,-1-2 0 0,2 1 0 15,-1-2 0-15,-1 1-2 0,-2-1 2 16,3 0 0-16,-3-1 0 0,-1 7 0 15,1-2 0-15,-2 5 0 0,0-3 0 0,-2 1 2 16,2-1-4-16,0 1 2 0,-1-2 0 16,1 4 0-16,-3-2 0 0,3 2 0 15,1-2 0-15,0-3-1 0,1 0 1 16,0 2 0-16,1-6-1 0,-1 5 3 16,2-5-2-16,-1 1 4 0,0-1 0 0,0 0 0 15,0 1 2-15,2-7-2 0,-1 6-3 16,1-6 1-16,-1-1 1 15,2 3 0-15,0-3 0 0,0 2 0 16,0 0 0-16,0 5 0 0,0-7-1 0,0 1 0 16,2 2-1-16,1-2-1 0,-2 0 1 15,4 2 0-15,-2-3-1 0,-2 1 1 16,2 5-1-16,-1-5 1 0,-1-2-1 16,0 10 0-16,-1-7 6 0,0 7-3 15,0 4 3-15,0-6-2 0,-4 6-2 0,-2-4 0 16,3-5-2-16,-4 6 0 0,0-1 1 15,1-4-1-15,-1 5 0 0,0 1 3 16,-1-1-1-16,0-1 2 0,0-1-1 16,1 1 2-16,3-6 1 0,-6 5-2 15,6-4 1-15,1-5-3 0,1 1-1 0,-1-1-1 16,2 2 0-16,-1 0-1 16,1-1 1-16,1-4 1 0,-2 0-1 15,2 0 1-15,0 2-1 0,0-1 0 16,0 7 0-16,0-2 0 0,0 6-1 0,0 0 2 15,0-3-1-15,3 6 0 0,0-5 0 16,2 5 0-16,-1-2-1 16,0 3 1-16,3 3-1 0,-4-7 1 15,2 3-1-15,-2 1 2 0,-1-5-1 0,1 4 0 16,-1-5 1-16,-2-7-2 0,1 2 1 16,-1-5 2-16,0 0-2 0,0 0 0 15,0 7-1-15,2 0-6 0,-2 3-9 16,-5 8-28-16,-9-7-56 0,-8 6-103 15,-5-8-45-15</inkml:trace>
  <inkml:trace contextRef="#ctx0" brushRef="#br0" timeOffset="20643.3404">24594 13398 112 0,'0'0'29'16,"0"0"-5"-16,0 0-10 0,0 0-9 0,0 0-5 15,0 0-2-15,0 0 2 0,0 0 2 16,0 0 3-16,0 0 2 0,-4 125 3 16,4-57 4-16,0 10 4 0,3 10 2 15,0 10-3-15,0 13-1 0,2 9-2 16,0 9-5-16,-1 3 1 0,1 3-3 16,-2 1-4-16,1-3-1 0,-1-2-3 15,-2-12 2-15,2-11 0 0,0-17 2 16,0-18-2-16,-2-17-2 0,2-13 2 15,-1-16-2-15,-2-12 1 0,1-4-2 0,1-7 0 16,-1 1-10-16,3 1-21 0,2-3-55 16,1-3-110-16</inkml:trace>
  <inkml:trace contextRef="#ctx0" brushRef="#br0" timeOffset="21270.4294">30872 13468 135 0,'-3'93'31'16,"3"12"-5"-16,0 9-7 15,2 13-6-15,6 6-3 0,1 6-2 0,1-3 2 16,1-3-1-16,0-8-1 0,-4-12 1 16,-1-15-1-16,-1-14 7 0,-2-19 7 0,-1-15 4 15,-1-18 0-15,0-9 1 16,1-10-2-16,-2-8 1 0,1 1 1 0,-1-6-1 15,0 0-4-15,0 0-6 16,0 1-7-16,2 1-7 0,-2-2-20 0,0 0-47 16,-2 0-126-16,-3 0-67 0</inkml:trace>
  <inkml:trace contextRef="#ctx0" brushRef="#br0" timeOffset="24542.1667">27468 13364 25 0,'0'0'9'15,"0"0"-2"-15,0 0-1 0,0 0 1 16,0 0 0-16,0 0-1 0,0 0-3 16,0 0 1-16,0 0-2 0,0 0 3 15,1-6-1-15,-1 6 0 0,0-2 2 16,0 2-2-16,0 0 0 0,0-2-1 16,0 2-2-16,0-1 0 0,0 1-1 0,0 0 2 15,0 0-2-15,0-2 0 16,0 2 0-16,0 0 0 0,0 0 1 15,0 0-1-15,0-1 1 0,0 1-1 0,0 0 1 16,0 0 0-16,0-2 1 0,0 2-2 16,0 0 0-16,0-1 0 0,0 1 0 15,0 0 1-15,2-1 2 0,-2 1 0 16,0 0-1-16,1 0 2 0,-1-2-1 16,0 2 0-16,0 0-1 0,0 0 0 0,0 0 2 15,0 0 0-15,0 0-2 16,0-2-1-16,0 2 0 0,0 0 0 15,0 0 3-15,0 0 1 0,0 0 3 16,0 0 0-16,0 0 2 0,0 0-3 0,0 0 0 16,0 0-2-16,0 0 1 0,0 0 0 15,0 0 1-15,0-1 1 0,0 1-1 16,0 0 1-16,0 0-2 0,0 0 0 16,0 0-2-16,0-2-1 0,0 2-1 15,0 0 1-15,0-1-1 0,0 1-1 0,0 0-1 16,0-2 2-16,0 2-1 0,0-2 0 15,5 0 0-15,-3-3-1 0,7 1 1 16,-3-1 0-16,1 1 1 16,0-1 0-16,3 0-1 0,3-2 0 0,-4 4 0 15,7-5-1-15,-1 4 2 0,-4-1-2 16,3 0 1-16,2 1 0 0,-6 1-1 16,7-2 1-16,-2 1-2 0,-4 1 1 15,7-3-1-15,-2 1 1 0,0 2 0 16,6-3 1-16,-8 3-1 0,2-2 0 0,-1 1 0 15,0-1 1-15,4-2 0 0,-4 2-3 16,-4-1 3-16,-2 3-3 16,2-2 3-16,-2 1-1 0,0 1 1 0,1 0 0 15,-1 0 1-15,-2 0-1 0,-3 1 0 16,6-2 0-16,0 1 0 0,-1 0 0 16,8-2 0-16,-2 1-1 0,-4 1 0 15,7-2 0-15,-2 0 0 0,-6 2 2 16,6-1-2-16,-6 1 1 0,2 0-1 15,0-1 0-15,-1 3 0 0,0 0-1 0,-5-1 1 16,6 1 0-16,-7 1 0 0,6-2 0 16,1 1 0-16,-7 1 0 0,7 0 0 15,-6 0 0-15,5 0 0 0,1 0 0 16,-8 0 0-16,9 0 1 0,-7 0-1 16,5 0 0-16,1 0-1 0,-8 0 1 0,6 0-2 15,-5 1 2-15,0 1 0 16,-1-1-1-16,-4-1 0 0,3 2 0 15,0 0 0-15,0 0 1 0,2 1-1 16,-5-3 1-16,0 0 0 0,0 0-3 0,0 0 3 16,1 0-1-16,-1 6 1 0,0-1 0 15,-3 4 0-15,-6 2 4 0,2-5-3 16,-4 4 2-16,-1-2-2 0,5-2 1 16,-8 2-2-16,2-1 0 0,-2 1 0 15,-3 1 0-15,-1-1 2 0,3-1-2 0,-1 1 2 16,0-1-2-16,-2 2-2 0,-1 0 2 15,-3-1-4-15,-1 1 1 0,-2 1 1 16,0-3-3-16,0 1 3 0,0 0 0 16,0 0 0-16,1-1 1 0,-2 1-1 15,0 0-1-15,-4 0 1 0,1-1-2 0,-2-1 2 16,0 0-3-16,3 0 3 16,0-1 1-16,9-2 0 0,1-1 1 15,7-1-2-15,-2-1 1 0,2 0 2 16,1 0-1-16,1 0 2 0,0-5-1 0,3 1 0 15,0-4 0-15,1 2 1 0,1-3 1 16,0 1-1-16,3 4 2 0,1 1-3 16,1 3-1-16,-2-1-1 15,2 1-13-15,0-2-17 0,0 0-16 0,0 1-28 16</inkml:trace>
  <inkml:trace contextRef="#ctx0" brushRef="#br0" timeOffset="25440.6711">27504 13626 33 0,'0'0'27'0,"0"0"-3"0,0 0-4 0,0 0-4 16,0 0-3-16,0 0-3 0,0 0-5 15,0 0-2-15,0 0 0 0,-38-18-2 16,37 17 0-16,1 1 0 0,-2 0 4 16,1-2 2-16,-1 2 4 0,1-2 2 15,-1 2-1-15,0 0-1 0,0-1-1 16,1 1-4-16,1-2 0 0,-1 2-5 16,1-3 1-16,0-3-1 0,0-3 2 15,8-3-2-15,2-3 0 0,-2 6 3 16,3 0-1-16,1-1 2 0,1 1 1 0,5-4-2 15,1 1 1-15,2 1 0 0,0 2 1 16,2-2-2-16,-1 4 4 16,3-2-3-16,1-1 2 0,1 3-1 0,0-2 0 15,1 0-1-15,-1-1-1 0,0 2 1 16,0-2-2-16,-1 1 1 0,-3 0-1 16,2 2 0-16,-5-3 0 0,2 3-1 15,-1 0 0-15,-2 2 0 0,1-1 1 0,-4 1 0 16,-1 1-3-16,0-1 1 15,-4 2-2-15,5 0 1 0,-5 0 0 0,-1 1 0 16,1 0 0-16,1 0 1 0,0-1-1 16,1 1 0-16,-1 0 0 0,-1 2-1 15,2 0 2-15,-1 0-1 0,1 0-1 16,-2 0 1-16,1 0 0 0,-1 0 0 16,6 4-3-16,-8-1 3 0,6 1-2 0,-6 1 1 15,-1-1 1-15,1 3-2 16,-2-3 0-16,1 2 1 0,-4-3-1 0,-1 0 1 15,-2 0 0-15,1 2-1 16,-1-1 1-16,-1 5 0 0,0-1 0 0,-7 4 1 16,-5 0 0-16,-1-1 0 0,-3 0 1 15,2-4-2-15,-5 2 1 0,2 0 0 16,-4-1 0-16,1 1-1 0,0-1 1 16,-2-1 0-16,1-1-1 0,-2 1 1 15,2-3 0-15,0 0 0 0,-2-2 0 0,1-2 0 16,-1 0 0-16,-2 0 0 0,-1 0 1 15,4-2-1-15,-1-1 1 0,7 0-1 16,0-1 1-16,5 2 0 16,5 1 3-16,-3-4-1 0,6 4 1 0,-1-1-2 15,1 1-2-15,3-4-1 0,1-1-5 16,4 0-15-16,1-2-30 0,3 7-32 16,-4 1-101-16</inkml:trace>
  <inkml:trace contextRef="#ctx0" brushRef="#br0" timeOffset="26288.5248">27449 13852 44 0,'0'0'15'16,"0"0"-6"-16,0 0-3 0,0 0 0 0,0 0 1 15,0 0 0-15,0 0 4 0,-81-2 1 16,68 2 3-16,7 0 2 0,-7 0-1 15,6 0-2-15,1 0 0 16,0 0 0-16,6 0 0 0,-1 0-1 0,1 0 0 16,-2 0-2-16,1 0-1 0,0 0-1 15,1 0-4-15,0 0-1 0,0-5-3 16,5-1 0-16,9-3 0 0,4 0 3 16,2-1-2-16,1 1 4 0,0-3 0 15,2 0 2-15,5-3 1 0,1 0 1 0,3-1 0 16,4 0-1-16,1-3-2 0,4 2-1 15,1 3-1-15,-3-2-3 0,-1 3 0 16,-5 2-1-16,-4 3 1 0,-3-1-2 16,-5 3 1-16,-6 3-2 0,2-2 1 15,-2 0 0-15,2 0 1 0,-2 2-1 16,3-2 1-16,1 4-1 0,-1-2 0 16,0 0 1-16,-2 1-1 0,-3 2 0 15,-1-3-1-15,0 2 1 0,-1 1-1 16,1 0 0-16,-8 0 1 0,7 0-2 0,-6 0 0 15,-1 0 2-15,5 4-1 0,-5 0 0 16,0-3 2-16,4 5-2 0,-6-3 1 16,1 0 0-16,5 3-1 15,-5-2 1-15,4 1 0 0,0 0-1 0,-4-2 1 16,3 2-2-16,-3-3 1 0,0 2 0 16,2 2-1-16,-1-4 1 0,-2 1 1 15,1 1-3-15,-3-4 1 0,1 3 1 16,1 1 0-16,-1 1-2 0,1-1 1 15,-2 1 1-15,0-1 0 0,-2 6 1 0,-4 1 1 16,-5-1-1-16,2 1 0 0,-3-3 0 16,0 1 0-16,-3-1 0 0,-5 1-1 15,0 2 1-15,-2-2 1 0,-4 0-1 16,-3 0 1-16,-3 1-1 0,-3-3 0 16,1 1 0-16,-4 1 0 0,4-3 0 0,-1 0 0 15,3 0 1-15,2-1-1 0,4-2 0 16,8-2 1-16,0-1 2 15,7 0-2-15,5 0 1 0,-3 0 2 16,4 0-4-16,1 0 1 0,-1 0-1 0,5 0 0 16,0 0-6-16,0 0-18 0,-6 0-22 15,2 0-29-15,-3-1-89 0</inkml:trace>
  <inkml:trace contextRef="#ctx0" brushRef="#br0" timeOffset="26941.7775">27565 14029 82 0,'0'0'24'0,"0"0"3"15,0 0 5-15,0 0-3 16,0 0-2-16,0 0-4 0,0 0-5 0,0 0-6 16,0 0-4-16,-37-4-2 0,37 0-2 15,0-5-2-15,8-3 1 0,2-4-1 16,6 4 0-16,2 0 0 0,4 2 2 16,4-3-1-16,3 1 3 0,3-1 0 15,3-1 2-15,0-4 3 0,2 3-2 16,1-2 4-16,-2-1-4 0,0 6-2 15,-3 1-3-15,-1 2-1 0,-3 1-2 0,-3 2 0 16,-6 1-1-16,-4 2 0 0,3-1 1 16,-9 3-1-16,9-2 0 0,-8-1 0 15,4 3 0-15,-2-1 0 0,-1 2 0 16,0 0-1-16,-1 0 0 0,-1 0 1 16,-5 0-1-16,3 0 1 0,-4 2-2 0,-1-1 1 15,4 4 0-15,-4-2 0 0,1 0 0 16,1 0 0-16,-5-3 0 0,1 2-1 15,1 3 2-15,-1 0-1 16,0 0 1-16,-1-2-1 0,0 4 1 0,0 4 0 16,-2-1-1-16,-4 1 2 0,-3 3 3 15,1 0-4-15,-6 1 3 0,2-2-2 16,-2-1-2-16,-1-1 3 0,0 0-2 16,-4-2 0-16,2 2 0 0,-5-3 0 15,1 3 0-15,-4-2 0 0,0 0 0 0,-1 1 0 16,0-4 0-16,2-1 0 0,8-1 0 15,4-3 1-15,2 1 1 0,4-2 1 16,0 0 2-16,-6 0-1 16,6 0 2-16,0 0-2 0,-4 0 0 0,6-2-2 15,-1 1-1-15,1-1 0 0,4 2-2 0,0 0-8 16,0 0-22-16,0 0-16 16,-5 0-37-16,1 0-66 0</inkml:trace>
  <inkml:trace contextRef="#ctx0" brushRef="#br0" timeOffset="27601.2688">27686 14276 176 0,'0'0'23'0,"0"0"-8"0,0 0-2 15,0 0-2-15,0 0-2 0,0 0 1 16,0 0-2-16,0 0 2 0,0 0 3 16,0 0 1-16,-33-12 1 0,28 11-2 15,2-1-1-15,3 2-4 0,-1-2-2 0,1-2-3 16,4-4-2-16,10-3-2 15,4-4 0-15,3 3 2 0,0 0-1 16,2 1 1-16,0-2-1 0,-1 1 3 0,1-1-3 16,2 1 1-16,-2 0 2 0,0 0 0 15,0 0 1-15,2-1 0 0,-1 3-1 16,1 1-1-16,-3 1 1 0,-5 4-2 16,1-1 0-16,-7 2-1 0,1 2-1 15,2-1 0-15,-8 2-1 0,4 0 1 0,-4 0 2 16,5 0-2-16,-2 0 0 0,-5 2 0 15,4 1 0-15,-5-1 0 16,1 2 0-16,3 2 1 0,-4-3-2 0,0 0 1 16,1 3 0-16,-1-3-1 0,-1 0 0 15,1 1 0-15,-3-4 1 0,0 0 0 16,0 7 2-16,0-3-1 0,0 7 0 16,0 4-1-16,-8-3-1 0,-1 5 1 15,-1-3 1-15,-4-1 0 0,-1-1 0 16,-2 2 0-16,-1-3 0 0,-2 1 0 0,-1-2 1 15,1-2-1-15,-1-1 0 0,6-2 1 16,0 0 1-16,4-3 2 0,-1-1-1 16,0 0 3-16,5-1 1 0,-3 0 2 15,4 0-2-15,0 0 1 0,0 0-3 16,1 0 1-16,1 0-4 0,-1 0 3 16,1-1-5-16,4 1 0 0,-2-1-5 15,2-4-7-15,6-2-12 0,6-3-22 16,7 1-25-16,-5 4-44 0</inkml:trace>
  <inkml:trace contextRef="#ctx0" brushRef="#br0" timeOffset="28174.6796">27809 14507 220 0,'0'0'34'16,"0"0"-6"-16,0 0-8 0,0 0-7 15,0 0-5-15,0 0-1 0,0 0-2 0,0 0 0 16,0 0-1-16,15-63 1 0,0 51 1 15,3 0-1-15,-2 0 0 0,4-2 1 16,2 2-2-16,1-2 2 0,3 1 1 16,0 1-1-16,-2 1-2 0,-2 2-2 15,-5 1 0-15,-2 4-1 0,-5 1-1 0,0 1 0 16,0 1-1-16,-4-1 1 16,4 2-2-16,-4 0 1 0,4 0 1 15,2 0 0-15,-5 0-1 0,2 5 0 16,-2 0 0-16,-2 0-1 0,0 3-1 0,1-1 2 15,-3 3-1-15,1-1 2 0,-2-4-1 16,-1 6 1-16,-1-6-1 0,0 6-1 16,0 5 1-16,-7-2 1 15,-2 4 0-15,-1-4 1 0,-2-1-1 0,1-1 2 16,-2 1-2-16,0-1 0 0,-3-1 5 16,0 1-5-16,-1 0 5 0,-2-2-4 0,-3 0-1 15,0-2 0-15,2-1 0 16,-2-2 2-16,7 0-2 0,-2-2 5 15,6 1-4-15,4-4 0 0,1 1 5 0,0-1-3 16,0 0 3-16,0 0-3 0,1 0 0 16,5 0-6-16,-2 0-1 0,2 0-10 15,7-8-18-15,8 1-25 0,7-5-29 16,2 6-46-16</inkml:trace>
  <inkml:trace contextRef="#ctx0" brushRef="#br0" timeOffset="28612.2127">27905 14725 175 0,'0'0'50'0,"0"0"-7"0,0 0-5 16,0 0-10-16,0 0-10 0,0 0-5 15,0 0-6-15,0 0-4 0,0 0 1 16,0 0-2-16,-9-15-1 16,18 3 0-16,1-2 0 0,4 2-1 0,1 3 0 15,2 0 2-15,3 0-2 0,0 1 2 16,1 1-1-16,-7 2 0 0,3 0-1 16,-6 3 0-16,0-2-1 0,1 3 0 15,-2 1 1-15,1 0-2 0,-2 0-1 16,0 0 2-16,-1 5-3 0,0-2 2 0,-4 6 0 15,2-2-1-15,-3 2 2 0,0 2-2 16,-3 1 1-16,0 6 0 0,0 0 2 16,-2 4-3-16,-1-7 3 0,-3 0-1 15,-1-3 0-15,1-4 1 0,-4 2 0 16,5-4 0-16,-4 1 1 0,0-2 0 16,5-3 2-16,0 1 1 0,-4-3 1 0,2 0 1 15,-5 0 0-15,2-3-1 16,5 0-4-16,4-6-10 0,3-4-22 15,14-9-50-15,8-7-116 0</inkml:trace>
  <inkml:trace contextRef="#ctx0" brushRef="#br0" timeOffset="29567.3879">28875 13605 144 0,'0'0'29'0,"0"0"-2"0,0 0-2 16,0 0-3-16,0 0-4 0,0 0-3 15,0 0-1-15,0 0-2 0,0 0-1 0,0 0-1 16,-2-65-2-16,-9 54-1 0,-2 0 0 16,-6-2 0-16,-1-1 0 0,-2 2-2 15,-3-2-1-15,-1 2 0 0,-4-1 1 16,-2-3-2-16,-2 3 1 0,0-2-2 16,1 1-3-16,1 1 3 0,2 2-1 0,1 0 1 15,0 0 0-15,0 2-2 0,0 1 0 16,2 1 1-16,2 1-1 15,8 1 1-15,-1 2 0 0,8 1 3 16,6 0 0-16,-1 2 0 0,5 0-1 0,-1-2-3 16,1 2-2-16,-3 0 0 0,2 0-1 15,0 0 1-15,-1 0 1 0,2 0 0 16,-1 2 0-16,1 8-1 0,0 5 1 16,8 2 0-16,4 0 0 0,1-1 1 15,4 3-1-15,2-1 1 0,1 0-2 0,3 2 0 16,2 1 2-16,-1 0 0 0,0-1 2 15,0 0-2-15,1-1 0 0,-4-3 0 16,0-2 2-16,-1-4-2 0,0-2 1 16,-1-1 1-16,3-5-1 0,1 1 2 15,-1-3-2-15,-5 0 0 0,-1 0 0 16,-3 0 0-16,-3-3 0 0,1 1-1 0,-2-2 3 16,0 1-3-16,-5 1 0 15,1 1 1-15,-5 1-2 0,4-3 1 16,-1 1 1-16,-1-1-1 0,3 1 1 0,-5 2 0 15,0-1 0-15,0 1-1 0,1-6 0 16,1 1 0-16,-2-6 0 16,0-5 0-16,-5 4-1 0,-3-5-1 0,-5 3-3 15,-2 2-6-15,-3-1-10 0,-4 1-18 16,-2 1-18-16,-3 2-22 0,-3 4-26 0</inkml:trace>
  <inkml:trace contextRef="#ctx0" brushRef="#br0" timeOffset="30098.998">28815 13900 208 0,'0'0'52'0,"0"0"-7"16,0 0-12-16,0 0 4 15,0 0-12-15,0 0-2 0,0 0-5 16,0 0-3-16,0 0-4 0,15-77-2 0,-27 67-2 16,-3-5-1-16,-2 2-3 0,-3 1 2 15,-1 0-2-15,-3-1-1 0,-3 0 0 16,-3 0-1-16,-2-2-1 0,1 1 0 16,-2-2 1-16,1 2-1 0,-2 1 1 15,-2 0-2-15,-2 2 1 0,-1 3-1 0,1 1 0 16,1 1 1-16,5 4 0 0,10 1 0 15,2 1 0-15,10 0-2 0,-2 0 0 16,4 0-1-16,3 1-1 0,-1 4 1 16,3 0 0-16,-1-3 2 0,3 9-1 15,1 0 1-15,0 5 0 0,5 4 1 0,4-2-2 16,4-1 2-16,6 1-1 16,4-1 1-16,2 1 0 0,5 0 0 15,5-1 0-15,-2 0 0 0,2-2 1 16,-1-2-1-16,-2-1 7 0,0 0-6 0,-3-4 4 15,0-3-3-15,-2-3 0 0,2-2 1 16,-1 0-8-16,-3-5 7 0,-2-1-7 16,-9 0 6-16,-2 0 3 0,-5 1-1 15,-3-2-1-15,1-1 0 0,-3 4 0 16,-2-8-2-16,0-1 1 0,-8-2-2 16,-4-3-3-16,-6 2-8 0,-5 5-12 15,0 3-13-15,-1 2-17 0,7 2-16 16,-2 4-17-16,-1 0-25 0</inkml:trace>
  <inkml:trace contextRef="#ctx0" brushRef="#br0" timeOffset="30490.3249">28629 14083 239 0,'0'0'55'15,"0"0"-6"-15,0 0-6 0,0 0-8 16,0 0-7-16,0 0-7 0,0 0-9 0,0 0-4 16,0 0-3-16,32-49-3 0,-35 40 1 15,-9-3-1-15,-2 3 0 0,-6-5 0 16,-2 4-2-16,0-1 1 0,-2 0 1 16,-4 0-2-16,-1-2 0 0,-4 1 2 15,-2-3-3-15,-3 1-4 0,-2 1 5 0,1-1-5 16,1 3 3-16,4 1 2 0,3 2 0 15,10 1-1-15,2 5-1 0,7 0 2 16,7 1-3-16,-8 1-1 0,8 0 0 16,1 0 0-16,-3 0 1 0,5 5 2 15,1 5-2-15,1 7 7 0,1 1-3 16,11 8 2-16,4-2-2 0,3 2-2 0,4-3 0 16,3 1-1-16,3-3 2 15,4-1-1-15,2-2 0 0,2-1-2 16,3 0 1-16,0-2-12 0,-3 1-18 0,0-2-35 15,-4 3-50-15,-4-2-91 0</inkml:trace>
  <inkml:trace contextRef="#ctx0" brushRef="#br0" timeOffset="30840.2868">28625 14365 321 0,'0'0'42'0,"0"0"-15"16,0 0-3-16,0 0-4 0,0 0-4 16,0 0-4-16,0 0-4 0,-25-89-2 15,12 71-2-15,0 3-2 0,-4 1-1 16,-1-1 0-16,-3-1 1 0,-4 1-2 16,-4-2 0-16,-3 2 1 0,-2 2-1 0,-3-1 1 15,3 2 0-15,0 1 0 0,5 1 0 16,9 3 0-16,4 2-1 0,5 2 0 15,7 1-1-15,-1 0 0 16,5 2 0-16,-1-1-2 0,1 1-1 0,-6 0 1 16,-1 0-1-16,3 0 1 0,-2 3 1 15,6 7 1-15,0 6 0 0,4 5-1 16,12 2 1-16,3 2-4 0,7 4-3 16,4 2-12-16,2 1-15 0,1-2-19 15,-2 0-17-15,-2-3-12 0,-4 0-17 0</inkml:trace>
  <inkml:trace contextRef="#ctx0" brushRef="#br0" timeOffset="31198.828">28495 14507 88 0,'0'0'28'15,"0"0"-2"-15,0 0 5 0,0 0 1 16,0 0 2-16,0 0 0 0,0 0-2 0,0 0-3 15,0 0 0-15,-51-57-5 16,39 46-3-16,1-2-2 0,-8-2 0 0,0-1-3 16,-3 2-3-16,-1-2-1 15,-1 3-4-15,0-1-2 0,1 2-2 0,3 1-2 16,7 5 1-16,-1 0-2 0,7 1-1 16,2 4 0-16,2-1-1 0,3 2-2 15,-6 0 1-15,1 0 1 0,-2 3-1 16,-2 8-2-16,4-2 1 0,2 9 0 15,3-1 1-15,3 3 0 0,6 5 1 0,3-2 0 16,5-1-1-16,2-2 0 0,3-1 0 16,4 0 2-16,1 0-9 0,1 0-3 15,-1-1-10-15,-1-2-13 0,-3 1-7 16,0-3-10-16,-4 1-5 0,-3-1-6 16,-5-6 4-16,0 3-1 0,-5-5 5 0</inkml:trace>
  <inkml:trace contextRef="#ctx0" brushRef="#br0" timeOffset="31349.5349">28425 14701 94 0,'0'0'42'15,"0"0"4"-15,0 0 6 0,0 0 0 16,0 0-8-16,0 0-10 0,-79-18-12 16,79 18-14-16,-2-2-8 0,2 2-3 15,0-3 1-15,10-2-3 0,9 0-6 0,12-5-29 16,5-2-32-16,5-3-57 0</inkml:trace>
  <inkml:trace contextRef="#ctx0" brushRef="#br0" timeOffset="31915.6324">28983 13292 151 0,'0'0'28'16,"0"0"-2"-16,0 0-2 0,0 0 0 16,0 0 2-16,0 0-4 0,0 0 1 15,0 0-6-15,0 0-3 0,0 0-4 16,-17-78-5-16,10 71 1 0,-1 1-6 16,3 2 2-16,0 1-2 0,-6 1 0 15,-1 2 3-15,-5 0-4 0,-2 6 4 0,-1 1-4 16,4 4 0-16,-1 0 2 15,-2 3-1-15,1-1 1 0,-2 2-2 16,0 2 1-16,-2-2-1 0,1 2 0 0,-1-3 1 16,3 0-1-16,3-6 1 0,7-1 0 15,2-3 0-15,4-1 1 0,0-2 2 16,0 3 4-16,3-4 3 0,-2 0 3 16,2 0-3-16,0 0-3 0,8-9-4 15,7-5-2-15,6-3 1 0,2-1-1 0,-2 1 0 16,-1 1 0-16,-3-1 1 0,-4 0-3 15,-4 6 2-15,-3 6-3 0,-2 2 1 16,-4 3-7-16,0-2-23 16,0 2-17-16,0 0-29 0,-10 0-17 0,-6 6-31 15</inkml:trace>
  <inkml:trace contextRef="#ctx0" brushRef="#br0" timeOffset="32330.975">28495 13137 61 0,'0'0'30'0,"0"0"-2"16,0 0 1-16,0 0-1 0,0 0-3 15,0 0-1-15,0 0-4 0,0 0-1 0,0 0-5 16,0 0-5-16,-11-44-3 0,10 43-2 16,1 1-4-16,-2-2-2 0,1 1 1 15,-1 1-1-15,-3 0 1 0,-8 0 1 16,-2 7-2-16,-5 5 2 0,1 3 0 16,2 4-1-16,0-1 5 0,1 4-3 15,0-3 3-15,3-1-1 0,1-4-2 0,4-3 5 16,2-4-3-16,3-4 2 15,0 0 8-15,3-3 7 0,-2 0 10 16,2 0 2-16,0 0-6 0,0 0-10 0,2-9-8 16,5-6-6-16,6-6-6 0,3-1 4 15,0 0-5-15,3 1 4 0,-2 1 1 16,-1 0-1-16,-3 8 0 0,-4 0-2 16,-2 4-8-16,-4 4-12 0,0 1-37 15,-3 3-25-15,0 0-32 0</inkml:trace>
  <inkml:trace contextRef="#ctx0" brushRef="#br0" timeOffset="32720.7559">28147 13068 160 0,'0'0'27'0,"0"0"-3"16,0 0-8-16,0 0 1 16,0 0-6-16,0 0-5 0,0 0-2 0,0 0-5 15,0 0-1-15,-26-34 1 0,16 43 1 16,-4 3 0-16,2 4-1 0,5 0 1 16,0-2 0-16,3 1 0 0,2-4 1 15,1 1 0-15,1 0 5 0,0-1-3 16,0 1 3-16,1-4-2 0,4-1 2 15,4-7 1-15,6 0-6 0,2-6 4 0,4-8-6 16,-3-2 3-16,-1-3-1 0,-3 1-1 16,-4-2 1-16,-2 7 2 0,-3-2-3 15,-2 4-1-15,-3-1-6 0,0-5-11 16,-2 8-11-16,-7-3-14 0,-5 5-8 16,-2 3 2-16,-7 3 10 0,1 1 13 0,1 1 13 15,3 6 8-15,4-3 3 0,4 3-8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05:13.512"/>
    </inkml:context>
    <inkml:brush xml:id="br0">
      <inkml:brushProperty name="width" value="0.05292" units="cm"/>
      <inkml:brushProperty name="height" value="0.05292" units="cm"/>
      <inkml:brushProperty name="color" value="#FF0000"/>
    </inkml:brush>
  </inkml:definitions>
  <inkml:trace contextRef="#ctx0" brushRef="#br0">18350 13035 37 0,'0'0'16'0,"0"0"-6"15,0 0 0-15,0 0-4 0,0 0 0 16,0 0-2-16,0 0 0 0,0 0-2 15,-81-21 2-15,75 19 0 0,-4 1 0 16,3 1 0-16,1 0-1 0,2 0 2 16,4 0 2-16,-1-1 6 0,1 1 0 15,-2 0 0-15,1 0-4 0,-1 0-7 16,1 0-1-16,-1 0-1 0,1 0 2 16,-1 0 5-16,2 0 5 0,0 0 4 15,0 0 3-15,3 0 1 0,10 0-1 0,9 0-4 16,4 0-1-16,1 0-7 0,2 0-1 15,0 0-1-15,3 0-3 16,0 0 1-16,3 0 3 0,-1-2-2 0,4 1 0 16,0-1 0-16,3 1-1 0,-1 1 1 15,-1-1-2-15,-2 1 2 0,1 0-1 16,-2 0-1-16,0 0 2 0,3 0-2 16,4 0-1-16,2 0 2 0,3 0-2 15,-3 0 0-15,1 0 0 0,-2 2-1 16,-4 0 0-16,2 1 1 0,-3-2 0 0,0 0 0 15,0 1-1-15,-3 0 0 0,-1-1-1 16,-2 1 1-16,-1 0 0 0,0-1 1 16,0 0-1-16,3-1 0 15,-1 2 2-15,5-2-2 0,-1 0 1 0,1 0-1 16,0 0 0-16,1 0 1 0,1 0-1 16,-1 0 1-16,5 0-1 0,-3 0 1 15,-1-2 0-15,-1 2 0 0,-2 0-1 16,-2 0 0-16,-1 0 0 0,-1 0 0 0,0 0 2 15,0 0 0-15,-1 0-1 0,-2 0 0 16,-1 0 0-16,0 0 0 0,1 0-1 16,-1 0 0-16,3-1 0 0,1 0 0 15,0-3 2-15,3 1 0 0,0 0-2 16,4 0 1-16,-5 0-1 0,-1 1 0 16,-2 0 0-16,-4 1 0 0,-9 1 1 0,0 0-1 15,2 0-1-15,-1 0 2 16,4 0-1-16,1 0 0 0,-1 0 1 15,-1 0 0-15,2 0 1 0,2 0-2 16,-2 0 1-16,5 0-1 0,-1 0-1 0,2 0 1 16,2 0 0-16,-2 0 1 0,0 0 0 15,-2 0-1-15,-9 0 0 0,-1-2 0 16,-9 2 1-16,1-2 0 0,-2 2 1 16,-6-1 1-16,2 1-1 0,0-2 0 15,0 2-1-15,4-2 0 0,0 1 1 0,-4 0-1 16,4-1 0-16,-4 0 1 0,5 1-1 15,1-3 0-15,-2 3 1 0,3-1 0 16,-3 0-1-16,0-1 0 16,-5 2-1-16,6-1 2 0,-7 2-1 0,1-2 1 15,5 1-2-15,-3 1 0 0,5-2 1 16,6-1 0-16,0 2 0 0,6-1-1 16,-1 1 0-16,1-1 0 0,-1-1 0 15,0 1 1-15,0 0-1 0,-7 0 0 16,3 1 0-16,-2-1 0 0,-4 0 1 0,5 2-1 15,-7 0 0-15,-5 0 0 0,0 0 0 16,-6 0 0-16,4-1 0 0,2 1 1 16,1 0-1-16,-1 0 1 0,-6 0 1 15,0-1-1-15,0 1 0 0,1 0-1 16,1 0 1-16,-1 0-2 0,1 0-1 16,-1 0-4-16,1 0-4 0,-1 0-14 15,5 0-22-15,-1 0-39 0,1 0-48 16</inkml:trace>
  <inkml:trace contextRef="#ctx0" brushRef="#br0" timeOffset="15179.3726">11393 4628 88 0,'0'0'28'15,"0"0"-5"-15,0 0-1 0,0 0-1 16,0 0-4-16,0 0 2 0,0 0-6 16,0 0-4-16,-27-35-1 0,24 30-1 15,1 2 0-15,2 3 0 0,-1-1 1 16,1 1-7-16,0 0-1 0,-2-2-5 15,2 2 0-15,-1-1 2 0,1 1-2 0,0-1-1 16,0 1 1-16,0 0 1 0,0 0 1 16,0 0 5-16,0 7 2 0,3 5-1 15,3 6 0-15,0 0 1 0,1 2-1 16,0 2 2-16,-1 0 1 0,0 3-1 16,-2 0-1-16,6 5 2 0,-4-2-1 0,1 2-2 15,-1 1-1-15,0-2-1 0,1-5 0 16,-4-6 0-16,-2-7 1 0,2-7-1 15,-3-4 2-15,0 0 0 16,0 0 2-16,0 1 2 0,1 1-4 0,-1 0-22 16,0-2-90-16,0-5-87 0</inkml:trace>
  <inkml:trace contextRef="#ctx0" brushRef="#br0" timeOffset="16906.8842">10044 4416 214 0,'0'0'52'0,"0"0"-3"0,0 0-5 16,0 0-5-16,0 0-4 0,0 0-6 15,0 0-5-15,0 0-5 0,0 0-8 16,-15-55-4-16,15 53-5 0,0 0-7 16,-1 1-2-16,1 0-2 0,0 1-2 15,0 0 4-15,0 0 2 0,0 6 2 0,6 6 2 16,3 6 1-16,-2 2 1 0,3 1-1 15,-3 0 0-15,-1 0 0 0,0 1 0 16,-2 0 3-16,0 0-2 16,-1-6 3-16,-1 3-4 0,-2-7-2 0,1 1 2 15,-1 1-1-15,0 0 1 0,0 0 0 16,0-2 4-16,0 1-5 0,0 0 1 16,0 0 0-16,0-2-3 0,0 1 1 15,-1-1 0-15,-1-1-5 0,1-5-5 16,1 1-14-16,0-6-12 0,-2 0-22 0,2 0-15 15,-4 4-3-15,1 1 0 0</inkml:trace>
  <inkml:trace contextRef="#ctx0" brushRef="#br0" timeOffset="17357.9461">10060 4623 278 0,'0'0'42'0,"0"0"-9"0,0 0-8 16,0 0-7-16,0 0-9 0,0 0-4 16,0 0-4-16,0 0-4 0,0 0 0 15,0 0 1-15,-6-13 1 0,9 11 2 16,10 1 2-16,6-3 1 0,6 1-1 16,-2 1-1-16,0-1 2 0,0 0-3 0,-3-2 0 15,0-1-1-15,0 1-2 0,-2-3-1 16,4 3 0-16,-5-3 0 15,0-1-1-15,-1 0-3 0,-3-2 2 0,-1-1-6 16,-4 4 2-16,1-2-2 0,-3-2-2 16,-2 4 3-16,2-5 0 0,-2 3 3 15,-2 6 4-15,-1-7 3 0,-1 5 0 16,0 0 1-16,2-1 2 0,-2 2 1 16,0-1 2-16,0 0 0 0,0 0 2 15,0 6-1-15,0 0-2 0,0 0-2 0,0-2-3 16,0 0-6-16,0 2 1 0,0-1-1 15,0 1 3-15,-2 0 0 0,-3 5 0 16,0 10 3-16,-2 5 0 0,3 1 0 16,-4 1 1-16,1 4 2 0,0 3-2 15,0 0 1-15,1 1-2 0,1 1-2 16,1-3 0-16,0-1-3 0,3-9-4 16,-1 1-18-16,2-1-31 0,0-8-59 15</inkml:trace>
  <inkml:trace contextRef="#ctx0" brushRef="#br0" timeOffset="17857.5133">10666 4379 302 0,'0'0'1'16,"0"0"-7"-16,0 0-4 0,0 0 3 15,0 0 5-15,0 0 3 0,0 0 0 0,0 0 1 16,-51 89 1-16,34-63-1 0,-1 1 3 16,-2 1-3-16,2-2 1 0,0-1-1 15,4-2-1-15,2-1 0 0,6-9 0 16,2-4-1-16,-2-1 1 0,5-3 2 16,-1-3 4-16,1 3 3 0,1-5 15 0,-3 0 8 15,3 0 0-15,0 0-5 0,4-6-11 16,8-8-11-16,1-5-2 0,3-2-1 15,-2-4 2-15,2-1-3 16,-3 0-2-16,2-3 2 0,-1 1-2 0,-1 1 2 16,3-1 2-16,-3 2-2 0,3 2 1 15,-4 3 2-15,-4 6 0 0,2 2 0 16,-5 6 0-16,-4 4-2 0,2 0-3 16,-3 3-2-16,0-2-2 0,0 2-2 15,3 0 0-15,3 0 1 0,2 2 1 0,2 8 2 16,2 6-3-16,-2 1 3 0,0 3 0 15,-2 2 0-15,-4 1-1 16,3 1 3-16,-4 0 3 0,0 2-5 0,-3 0 2 16,1 0-2-16,-1-2-3 0,0-6-3 15,0 0-2-15,2 0-5 0,-1-6-5 16,2 7-7-16,0-8-15 0,0-2-5 16,0 1-11-16,1-2-8 0,3-1-27 15</inkml:trace>
  <inkml:trace contextRef="#ctx0" brushRef="#br0" timeOffset="18059.841">10586 4596 371 0,'0'0'26'16,"0"0"-13"-16,0 0-10 0,0 0-4 15,0 0-3-15,0 0 2 0,0 0-6 0,0 0-6 16,87-15-4-16,-55 15-10 0,1-3-12 16,5 0-42-16,4-2-104 0</inkml:trace>
  <inkml:trace contextRef="#ctx0" brushRef="#br0" timeOffset="18532.2818">11185 4371 273 0,'0'0'34'0,"0"0"-8"15,0 0-8-15,0 0-2 0,0 0-5 0,0 0-5 16,0 0-2-16,0 0-3 0,0 0-2 15,85-62 0-15,-66 62-2 0,1 2 0 16,-4 1 1-16,-4 6-1 0,1-2 2 16,-3 4 0-16,3 3 0 0,-2 0-1 15,-2 3-1-15,-3 0 2 0,-3-3 0 16,1 3 0-16,-4 1-1 0,0 1-2 16,-4 9 5-16,-6-2 2 0,-3 1 0 15,-3-1-1-15,-4 1 1 0,-1-2-2 16,-3-1 0-16,1-1-1 0,-2-1 0 0,3 1 1 15,1-2 1-15,2 0 1 0,1-3-1 16,4 2 0-16,2-6 1 16,4-1-2-16,1-3 1 0,4-1 0 15,1-4-1-15,1-1 3 0,1 2 0 0,0 1 3 16,0 2 2-16,9 3 4 0,6-6-3 16,10 0-1-16,4-4-2 0,4-2-5 15,0 0-3-15,1-1-4 0,-4-3-3 16,-3-3-4-16,-2 1-5 0,-10 3-3 15,0-2-11-15,-6 1-18 0,-3-3-25 0,1 0-37 16</inkml:trace>
  <inkml:trace contextRef="#ctx0" brushRef="#br0" timeOffset="18768.86">11117 4634 396 0,'0'0'40'0,"0"0"-17"0,0 0-11 16,0 0-8-16,0 0-2 0,0 0 1 15,0 0 1-15,0 0 0 0,0 0-1 16,111-4 1-16,-69 1-2 0,2 1-1 16,-1-1-4-16,-4 0-3 0,-4 1-5 15,-3-1-5-15,-5 2-5 0,-7-1-10 0,-2 2-20 16,-7 0-27-16,-5 0-40 15</inkml:trace>
  <inkml:trace contextRef="#ctx0" brushRef="#br0" timeOffset="65878.1298">1813 8710 136 0,'0'0'39'0,"0"0"-2"0,0 0-4 16,0 0-7-16,0 0-5 0,0 0-6 15,0 0-7-15,0 0-4 0,-56-78-4 16,37 77-4-16,-3 1-1 0,-4 0 2 16,-4 9-1-16,-4 5 0 0,-2 7 3 15,-4 3-3-15,2 6 2 0,-2 5-1 16,-2 5 1-16,4 5 0 0,-4 0 1 16,3 3 5-16,-4-2 1 0,8-3 3 15,22-2 0-15,13-6-7 0,25-2 3 0,18-4 2 16,8-3 2-16,5-3 6 0,2-4-3 15,0-5 1-15,-2-3-4 0,3-5 1 16,-2-5-1-16,-2-1 0 0,-3-2-4 16,-2-8-1-16,-6 0-2 0,-6-2-3 15,-8 1 0-15,-4 1-1 0,-6 1 0 16,-7 3 3-16,-3 1 0 0,-7 1-4 16,0 3-2-16,-3 1-9 0,0-1-13 15,0 1-18-15,3 0-10 0,-2 0-27 16,1 0-75-16</inkml:trace>
  <inkml:trace contextRef="#ctx0" brushRef="#br0" timeOffset="66817.8187">2293 8642 177 0,'0'0'38'0,"0"0"-4"0,0 0-1 16,0 0-5-16,0 0-5 0,0 0-15 16,0 0-12-16,0 0-5 0,0 0 0 15,0 0 3-15,0-47 5 0,0 60 2 16,0 6 0-16,6 8 1 0,-2 1 1 16,2 1-1-16,0 3 0 0,0 1 2 15,-1 4-1-15,-2 1 2 0,0 1-3 0,3 1 1 16,-5-1-3-16,2 0-2 0,-1-2 1 15,1-2 0-15,-2-3-1 0,1-2-1 16,-1-1 2-16,-1-1-7 0,0-5-2 16,0 0-7-16,3-7-13 0,4-1-14 15,0-6-52-15</inkml:trace>
  <inkml:trace contextRef="#ctx0" brushRef="#br0" timeOffset="67814.0224">2526 9027 253 0,'0'0'29'0,"0"0"-6"16,0 0-11-16,0 0-5 0,0 0-1 0,0 0-3 15,0 0 0-15,0 0 1 16,0 0-2-16,-12-23-1 0,12 23-2 15,0-1-1-15,0 1 2 0,0 0 1 0,0 0 2 16,3 0 1-16,6 0-1 0,8 1-1 16,4 3 2-16,0 0-3 0,1-3 4 15,0-1-2-15,1 0 1 0,0 0 1 16,-2-6-2-16,-3-1 2 0,-2-3 1 16,-3-2 1-16,-3-1-5 0,0-3 2 0,0-2-2 15,-5 5-1-15,-1-4-2 16,-4-1-3-16,0-2 3 0,0-3-1 15,-3 8-1-15,-3 1 0 0,-1 2-1 0,1 3-2 16,-7-2 0-16,0 4-1 0,3 4 3 16,-7 0-2-16,-2 3 5 0,0 1-3 15,-7 7 1-15,7 4 1 0,2 2-3 16,-2 2 4-16,7 4-3 0,0 1 4 16,3 5 0-16,0 1-1 0,1 1 1 15,3 1 0-15,4-2-1 0,1 0 0 0,0 1 1 16,4-3 1-16,6-2 3 0,2 0-2 15,1-4-1-15,4-2-2 0,2-2 7 16,0 0 1-16,1-3-4 0,0-4 7 16,-5-1-8-16,0-4 4 0,-3-3 5 15,7 0-4-15,0-10 4 0,2-2-9 16,1-3 4-16,0-1-3 0,1-3 1 16,-3-2 0-16,-1 0 1 0,1-4-4 15,-1 3 1-15,-6-3 2 0,2 1-2 16,-4 3 1-16,-4 0-1 0,-1 5 1 0,-3 1-2 15,0 6 0-15,-3 5-1 0,0-1-2 16,0 5-6-16,0-2-8 0,0 2-7 16,0 0 2-16,0 0 3 0,0 0 9 15,0 0 8-15,0 12 2 0,0 5 0 16,4 6 2-16,-1 0-1 0,1 0 0 16,1-4 2-16,2 1-3 0,-1-3 2 15,2-5 0-15,0-2 1 0,-4-3 1 16,5-1 4-16,1 1 2 0,0-5 5 15,5 1 2-15,2-3-1 0,4-2-1 0,-3-5-5 16,2-6-4-16,0-2-2 0,-1-1-3 16,1-4 0-16,-2 0-2 0,-1-2 2 15,0-2-2-15,-5 1-2 0,1-2 1 16,-6 3-5-16,-1 5-2 0,-5-1-1 16,-1 7 0-16,0 5 0 0,0 0-1 0,0 6-2 15,0-2-7-15,0 2-2 0,0 0 4 16,0 0 5-16,-4 3 8 0,-6 9 3 15,1 5 1-15,2 4 0 16,1 2 0-16,1 1-2 0,2 1 1 0,3-1-3 16,0-1-2-16,5 1 1 0,4-1 1 15,3 0 4-15,2-1 0 0,-1-2 0 16,4-2 2-16,1 2-2 0,2-3 7 16,3-1-4-16,-4 1 3 0,4-3-1 15,0-2-4-15,-7-5 5 0,0-2-5 0,-7-1 2 16,-5-3 2-16,-1 0 1 0,-3-1-1 15,0 0-1-15,0 0-7 0,-1 2-1 16,-17 2-2-16,-14 2 0 16,-12 5 1-16,-4 1-12 0,-3 3-36 0,2 2-86 15</inkml:trace>
  <inkml:trace contextRef="#ctx0" brushRef="#br0" timeOffset="68261.6891">4134 8881 307 0,'0'0'56'0,"0"0"-12"16,0 0-10-16,0 0-9 15,0 0-11-15,0 0-11 0,0 0-7 16,0 0-7-16,0 0 0 0,0 0 0 0,0-35 4 16,6 47 2-16,1 8 0 0,-1 6-2 15,-2 3 2-15,-1 1 0 0,0 0 4 16,-3 1-2-16,0 0 1 0,0-3-1 16,0-1-3-16,0-10-1 0,0 3-3 15,0-7-4-15,0-1-11 0,0 3-17 0,0-5-23 16,0-1-37-16</inkml:trace>
  <inkml:trace contextRef="#ctx0" brushRef="#br0" timeOffset="68379.6984">4166 8658 116 0,'0'0'-32'0,"0"0"-39"0</inkml:trace>
  <inkml:trace contextRef="#ctx0" brushRef="#br0" timeOffset="69256.7969">4367 9083 298 0,'0'0'24'0,"0"0"-20"16,0 0-11-16,0 0-4 0,0 0 2 16,0 0 7-16,0 0 2 0,0 0 0 15,0 0 0-15,0 0 1 0,43 72 0 16,-38-53 1-16,0-5 4 0,-2-1-4 16,3-2 4-16,-2-1 0 0,1 0-3 0,-4-5 9 15,2-2 5-15,-3-3 11 0,0 0 7 16,0 0-6-16,6 0-7 15,4-2-14-15,0-9-11 0,7-5 3 16,-2-1-4-16,-1-2 3 0,-1 0 1 0,-1 0-1 16,4-1 0-16,0 0-1 0,-2 1 1 15,2 4-1-15,-6 3 0 0,-1 6-3 16,-6 3-5-16,-3 3-4 0,0-2-2 16,4 2-1-16,2 0 4 0,4 0 4 15,-1 8 1-15,-2 4 5 0,1 5-1 0,-2 1 3 16,-1-1 1-16,-1 1 0 0,-1-6 0 15,3 3 1-15,-2-1 5 0,2-3-5 16,-2 4 5-16,2-6-3 16,-2-1 2-16,2-1 3 0,-3-4 2 0,4 2 5 15,-1-4-1-15,3-1-3 0,5 0-3 0,-1-3-4 16,4-7-6-16,-2-2 4 16,1-4-5-16,-3-1 3 0,0 1 0 15,1-1-1-15,-2 0 0 0,1 1-2 16,-3-1 2-16,-3 6-1 0,3 1 0 0,-4 2-1 15,-3 5-2-15,0 1-9 0,-3 2-1 16,0 0 1-16,4 0 1 0,2 1 6 16,4 10 4-16,-1 2-1 0,-2 2 2 15,2 3 3-15,1 2-1 0,3 2 0 16,3-2 7-16,1 4-5 0,3-4 6 16,2-1-2-16,-3-2-3 0,4-4 4 15,3-3-1-15,0-5-1 0,0-3-1 16,5-2 0-16,-2-3-1 0,-2-8-2 15,-1-3 1-15,-3-4-3 0,-3-3-3 0,-2-5 3 16,-4 1-4-16,-5-3 3 0,-3-1 1 16,-5-1-2-16,-1 1 1 0,0-1 1 15,0-1 1-15,0 1 0 0,0 3 2 16,-3 7 3-16,2 1 3 0,-1 9 0 16,1 5 2-16,1 1-8 0,0 4-8 0,-2-1-3 15,2 1-2-15,0 0 2 0,-1 12 9 16,1 9 0-16,0 10 0 0,0 3 2 15,0 6-1-15,0 1 3 16,4 1-1-16,-1 3 3 0,0 3 3 0,0 3-1 16,-3 5 0-16,3 5-3 0,-3 4-1 15,0 4-1-15,0-1-3 0,0-1-1 16,-6-6-4-16,3-10 2 0,-3-8-1 16,0-8-2-16,1-11 1 0,2-10-6 15,3-9 3-15,0-5-2 0,0 0-16 0,0 0-35 16,0 0-69-16</inkml:trace>
  <inkml:trace contextRef="#ctx0" brushRef="#br0" timeOffset="69572.2092">5347 9042 218 0,'0'0'11'15,"0"0"-5"-15,0 0-4 0,0 0-6 16,0 0 3-16,0 0 0 0,0 0-1 16,91-18 4-16,-66 29-1 15,-2 2 0-15,3 1 4 0,3 1-4 0,-3 1 1 16,1 1-2-16,-3 0 0 0,-1-2 0 16,-6 0 0-16,-1 0 3 0,-3-5-3 15,-7-3 2-15,-3-4 0 0,-3-3 7 16,0 5 7-16,-3 1 2 0,-13 3 0 15,-3 1-4-15,-10-2-7 0,-1 0-3 0,-5-2-1 16,0 0-5-16,1 0 2 0,2 0-7 16,3 1-5-16,4-2-12 0,8 0-16 15,7-2-46-15,5-2-80 0</inkml:trace>
  <inkml:trace contextRef="#ctx0" brushRef="#br0" timeOffset="69943.4007">5949 9021 194 0,'0'0'48'0,"0"0"-4"0,0 0-13 16,0 0-6-16,0 0-12 0,0 0-8 15,0 0-9-15,0 0-3 0,0 0-2 0,-15-55 0 16,8 58 8-16,0 9-2 0,1 5 2 15,3-2-2-15,2 3 0 0,1 2 2 16,0 1 1-16,0 5 2 0,4-3 0 16,2-5 1-16,0-4-1 0,2-2 1 15,-5-5 2-15,6 0 3 0,-2 1 8 16,-4-6 0-16,7 1 4 0,-4-3-3 16,4 0-6-16,4-2 2 0,-2-8-4 15,4-3-2-15,-9-4 2 0,-1-1-3 16,-2-2 1-16,-4-2-3 0,0 1-3 0,-10 0-1 15,-1 0-3-15,-4 4-3 0,-2 2-2 16,-2 6-6-16,3 3-6 0,0 4-6 16,-4 2-10-16,5 8-11 0,-9 6-20 15,5 4-34-15</inkml:trace>
  <inkml:trace contextRef="#ctx0" brushRef="#br0" timeOffset="70293.9184">6096 9045 266 0,'0'0'50'15,"0"0"-3"-15,0 0-13 0,0 0-11 16,0 0-13-16,0 0-10 0,0 0-1 16,0 0-5-16,0 0 3 0,39-33 0 15,-17 43-1-15,-2 7-2 0,1 4 2 0,-3 2-1 16,0 1 3-16,-4-1-3 15,1 2 1-15,-4-3 4 0,-2 0-5 16,-3-6 5-16,-3 1 0 0,-3-7 2 0,0-2 6 16,0 2 5-16,-2-8 2 0,-5 3 1 15,1-5-3-15,-5 0 0 0,-7-2-5 16,8-8 1-16,-6-5-4 0,9 5-5 16,1-5 4-16,4 5-5 0,0-5 3 15,2-4-1-15,0 4-3 0,8-3-4 0,4 4-3 16,4 3-4-16,4 4-5 0,6 2-10 15,3 1-15-15,3-1-23 0,3 2-28 16,-2-1-43-16</inkml:trace>
  <inkml:trace contextRef="#ctx0" brushRef="#br0" timeOffset="70557.1125">6653 8603 333 0,'0'0'38'16,"0"0"-12"-16,0 0-16 0,0 0-19 16,0 0-6-16,0 0 0 0,0 0 6 15,0 0 9-15,0 0 0 0,0 0 0 16,41 67 0-16,-30-37 0 0,-2 7 0 16,-2 3 0-16,3 5-1 0,-6 2-1 15,-1 2-1-15,-1-2 0 0,-2-4-1 16,0-1 0-16,0-4-2 0,-5-5 0 15,1-4 3-15,-3-4-5 0,4-8-1 0,3-6-7 16,-1 0-7-16,1-6-7 0,0 0-11 16,0 1-7-16,0-6-42 0</inkml:trace>
  <inkml:trace contextRef="#ctx0" brushRef="#br0" timeOffset="72130.6108">6510 9021 301 0,'0'0'57'16,"0"0"-16"-16,0 0-11 0,0 0-19 0,0 0-9 16,0 0-3-16,0 0-1 0,0 0 2 15,0 0 2-15,0 0 2 0,46-11-3 16,-13 11 0-16,2 0-1 0,1 0-1 16,-1-3 1-16,2-1 1 0,-2-3 0 15,3 0-1-15,-2-2 0 0,5-2 0 0,-1 0 0 16,-5-1 0-16,-5 2 2 0,-7-1 3 15,-8 4 0-15,-5-3 0 0,-3 5-1 16,-6 1-2-16,2 1-2 0,-3-3-1 16,0 0-1-16,0-3-3 0,-4 0 1 15,-6 3-2-15,1 2 3 0,-4 4 0 0,-6 0 1 16,1 1 0-16,-4 9 1 16,2 4 1-16,1 3 0 15,4 1-1-15,2 2 1 0,2-2-1 0,1 0 1 16,4-4-2-16,0 1 1 0,5-4-2 0,-1-1 3 15,2 3 0-15,0-3 2 0,0 1 2 16,0-4 1-16,6 2 1 0,3-6 1 16,5 2-3-16,6-5 2 0,8 0-3 15,-2-2 1-15,0-7-1 0,-3-3 0 16,0-2-1-16,-1-1 1 0,-3-3-2 16,1 0 1-16,-3-3 0 0,1 1 2 15,-4-1-1-15,-2 1 2 0,-5 4-1 16,0 5 1-16,-1 2 1 0,-5 4 1 15,2 2-1-15,-3 3-2 0,0-2-7 0,0 2-4 16,2 0-5-16,-1 0 1 0,2 0 1 16,0 11 6-16,3 7 2 0,-3 10-1 15,-3 0 0-15,0 3 1 0,1-1-5 16,5 0 2-16,1 1-5 0,2-4-7 16,1-1-6-16,4-5-4 0,-5-6-14 0,0-3-15 15,-2-4 1-15,-4-5-5 16,1 2 11-16,-1-5 12 0,7-3 8 15,0-8 10-15,2-3 13 0,-5-2 7 0,-2-3 6 16,0-1 4-16,-2-2 0 0,0-3 2 16,0 2 2-16,-2-4 3 0,2 2 7 15,0 0 6-15,-1 3 2 0,-1 7 6 16,-1 4 6-16,3 0-1 0,-3 5-6 16,0 0-9-16,3 2-18 0,-3 4-13 15,0-2-8-15,0 2-2 0,0 0 4 0,4 2 6 16,0 11 1-16,1 9 1 0,-1 5 1 15,-1 0 0-15,0-1 0 0,-3 0 1 16,0-7 0-16,0 0-1 0,0-6 1 16,0-6-1-16,0 4-1 0,0-4 3 15,0-1 2-15,0 0 6 0,0-6 9 0,0 0 8 16,0 0-4-16,0 0-4 16,4 0-9-16,5-6-10 0,1-8-1 15,5-6 0-15,0-1 0 0,0 0 0 16,1-2 0-16,-2 1-1 0,2 0 1 15,-3 1 0-15,3 3 1 0,-7 4-2 0,1 3 0 16,-3 5-4-16,-4 3-5 16,6 0-1-16,-2 3-2 0,7 3 2 15,-2 8 1-15,2 4-1 0,-5 3 2 0,1 2 0 16,0 1-2-16,2-1 2 0,-2 1-4 16,1-2 0-16,0-3-2 0,-4-4-5 15,4-3 0-15,-5-3-3 0,3-2-1 16,0 0-3-16,2-4-1 0,8 0-3 15,0-8 5-15,5-3 5 0,-3-3 10 0,-1-1 9 16,-3-4 3-16,-1 0 5 0,-2-3 2 16,-3 0 4-16,-4-1 4 0,2 0 1 15,-4 6 2-15,-3 0 2 0,-1 5 4 16,-1 0 1-16,0 0 1 0,0 6-4 16,0-3-3-16,-1 5-8 0,-1-1-9 0,1 2-3 15,-6 3-1-15,-3 1 3 16,-6 11 2-16,-2 6 0 0,1 5-1 15,4 4 0-15,3 4-1 0,-2 0-1 16,5 2-1-16,1-3 0 0,2 1-2 0,2-4 0 16,2-3 0-16,0-3 0 0,5-3 0 15,-1-5 2-15,6-4 1 0,3-2 0 16,3-2 1-16,6 0-5 0,1-5-4 16,-1 0-5-16,-2-8-10 0,3-3-7 15,-4-4 1-15,-2-1 5 0,-5-1 4 0,2-3 6 16,-5-1 0-16,3 0-1 0,-4-2 4 15,4 0 3-15,-3 0 4 0,0 2 2 16,-4 6 4-16,1-2 4 16,-3 7 7-16,-2 3 8 0,-1 2 3 0,0 5 0 15,0-2-3-15,0 2-6 0,0-1-2 0,3-1-6 16,-3 0-2-16,0 1-4 16,0-1-4-16,0 0-2 0,0 1 1 15,0 1 2-15,0 0 4 0,3 0 2 16,-3 0 2-16,7 0 1 0,-3 0 2 0,-1 1 3 15,2 3 2-15,-4-3 4 0,5 1 4 16,-2 0 1-16,6-1-4 0,0-1-6 16,5-1-5-16,4-9-4 15,-4 0 3-15,-3-2-4 0,-2-3 0 0,0-1-1 16,-4 0-2-16,0 3 0 0,0-1-1 0,-3 4 0 16,-2-1 0-16,1-1-1 15,-2 6-1-15,0-5 0 0,0 7-4 16,0 0-2-16,0-1 0 0,-8 5 1 15,-3 0 4-15,-8 5 2 0,-4 8 2 0,7 5-1 16,-1 5-2-16,2 5 2 0,6 0-1 16,-1 2 0-16,3 2 1 0,6-3-2 15,1 0 2-15,0-2 0 0,4-2-1 16,8-3 1-16,2-2 0 0,2-5 0 16,6-1-2-16,1-5-2 0,3-4-7 0,1-4-13 15,3-1-28-15,1-7-34 16,-1-7-60-16</inkml:trace>
  <inkml:trace contextRef="#ctx0" brushRef="#br0" timeOffset="72376.8685">8500 8344 162 0,'0'0'14'0,"0"0"3"0,1 77-2 15,11-34 1-15,2 4 1 0,4 3 10 16,-1 4 6-16,0 1 3 0,-2 1-2 16,-5 0-6-16,-2 1-3 0,-8-3-3 15,0-1-6-15,-14-3-2 0,-9-3-3 16,-10-4-1-16,-9-4-4 0,-10-2-4 16,-9 2-4-16,-7 0-12 0,-6 3-17 15,2-2-48-15,-2-1-151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06:52.886"/>
    </inkml:context>
    <inkml:brush xml:id="br0">
      <inkml:brushProperty name="width" value="0.05292" units="cm"/>
      <inkml:brushProperty name="height" value="0.05292" units="cm"/>
      <inkml:brushProperty name="color" value="#FF0000"/>
    </inkml:brush>
  </inkml:definitions>
  <inkml:trace contextRef="#ctx0" brushRef="#br0">10686 8752 24 0,'0'0'17'0,"-23"149"3"0,13-78 3 15,-4-5 1-15,0-4-2 0,3-6-5 16,-1-5-4-16,2-3-5 0,0-4-5 16,0-3-1-16,0 0-7 0,1-4-2 15,-1 0-12-15,4-5-22 0,3-5-42 16</inkml:trace>
  <inkml:trace contextRef="#ctx0" brushRef="#br0" timeOffset="1462.6927">11042 9643 73 0,'0'0'-6'0,"0"0"5"0,0 0 4 16,0 0-2-16,0 0 2 0,-107 106-4 16,72-69 7-16,2 1-5 0,1-5 6 15,2-5 11-15,2-7 2 0,4-8 11 0,6-4 7 16,1-7 3-16,2-2-1 0,4 0-5 15,-2-6-8-15,7 0-14 0,2-4-7 16,1-5-3-16,3 2-8 16,7-2 0-16,5 3-6 0,2 4-3 0,5 3-3 15,4 4-7-15,3 1-6 0,4 4-20 16,2 8-16-16,4 4-14 0</inkml:trace>
  <inkml:trace contextRef="#ctx0" brushRef="#br0" timeOffset="2143.2718">22888 10001 19 0,'298'0'5'0,"3"0"-3"0,-2 0 0 16,5-1-1-16,1 1-1 0,1 0 0 15,2-1 1-15,0-1-1 0,-2 0 1 16,-7-1 2-16,-8 0 1 0,-11 0 7 0,-9-1 3 15,-15-3 7-15,-12 1 2 0,-13 0-2 16,-11 0-4-16,-12-1-5 0,-14-1-3 16,-12 2-2-16,-12-1-3 0,-12-3-5 15,-10 3 4-15,-9-2-6 0,-10-1 4 16,-11 2-1-16,-9-2-1 0,-10 3 0 0,-12-1-4 16,-10-1 2-16,-14 1-4 15,-9 1-1-15,-11-1-1 0,-8 3-4 16,-7-3-5-16,-10 3-7 0,-5-1-14 15,-7 2-9-15</inkml:trace>
  <inkml:trace contextRef="#ctx0" brushRef="#br0" timeOffset="2466.378">28483 9282 75 0,'0'0'-6'0,"0"0"1"0,0 0 7 15,0 0 5-15,0 0 0 0,0 0 1 16,48 96-2-16,-14-71-1 0,4 3 1 16,2-1 1-16,4 2 1 0,4-2 4 15,-1 2-1-15,1-2-3 0,-2-1 1 0,-4-2-4 16,-1-1-1-16,-6-2 2 0,-5-2 1 15,-6-3 1-15,-3-1 3 0,-10-5 2 16,-5-3 2-16,-2-4 0 0,-4 3-1 16,-7 8-1-16,-12 6 0 0,-16 7-2 15,-18 2-4-15,-21 1-2 0,-22 5-6 16,-27 5-16-16,-28 7-54 0,-23 3-117 16</inkml:trace>
  <inkml:trace contextRef="#ctx0" brushRef="#br0" timeOffset="4602.3319">10897 821 95 0,'0'0'31'15,"0"0"-3"-15,0 0 0 0,0 0-3 0,0 0-3 16,0 0 2-16,0 0 2 0,0 0-5 15,0 0-7-15,0-72-7 0,0 71-9 16,0-1-7-16,0 1-2 16,0 0 1-16,0 1 3 0,-3 0 4 0,-5 10 3 15,-1 10 2-15,-4 7 1 0,-3 5-2 16,3-2 0-16,-4 1 1 0,2-4 2 16,-1-1 2-16,2-5 2 0,-2-4 1 15,7-5 4-15,-1-2 2 0,3-5 5 16,3-3 0-16,1 1 5 0,-3-3-1 0,0 0-4 15,0-5-6-15,-4 0-8 0,7 1-3 16,-1 1-3-16,4 3-3 0,0-2-3 16,0-2-2-16,0 0-2 0,6-3-6 15,10 4-1-15,3 3-7 0,8 0-14 16,-1 7-9-16,0 3-12 0,1 2-9 0,-1 3 3 16,0 1-1-16</inkml:trace>
  <inkml:trace contextRef="#ctx0" brushRef="#br0" timeOffset="5379.7294">10877 935 209 0,'0'0'52'0,"0"0"-3"16,0 0-10-16,0 0-8 0,0 0-13 16,0 0-9-16,0 0-9 0,0 0-3 0,0 0 1 15,0 0 0-15,3-54 2 16,32 47 2-16,6 1 2 0,7 0 2 15,10 0 2-15,7-2-3 0,6 1 1 16,3-3-3-16,1 0 2 0,3 1-1 0,4 0 1 16,1 1-2-16,7 1 1 0,-2-1-1 15,3 0-1-15,-3 2 0 0,-1 0-2 16,-9 3 3-16,0 0-2 0,-7 0-1 16,-7 1 1-16,-5-1-3 0,-3 2 0 15,-5 0 2-15,-5-2 2 0,-1-1-4 0,-6 0 4 16,-3-1-1-16,0 1-1 0,-2-1 2 15,-1-1-1-15,-1 2 0 0,1-3-1 16,3 3 0-16,-3 0 0 0,-1-1-1 16,0 0 2-16,-3 0 0 0,-2 3 0 15,-8-1 0-15,1 3-1 0,-8-2 0 16,2 2-1-16,1 0 0 0,-2 0 0 16,0 0 0-16,-1 0 1 0,2 0 0 15,-8 0-1-15,4-1 0 0,-3 1 2 16,-3 0-2-16,2 0 2 0,-6 0-1 0,3-2 0 15,4 2 1-15,-1-2-1 0,1 2-1 16,-7 0 1-16,0-1 0 0,0 1 1 16,2 0 2-16,-1 0 1 0,-1 0 1 15,3 0 0-15,-2-1 0 0,1 1-1 16,-1 0-4-16,1-2 2 0,-1 2-1 16,1 0 1-16,-1-1 1 0,1-1 0 15,-1 1 0-15,1-1 0 0,-1 0 0 16,1 1 0-16,-2-1-1 0,0-4-2 15,0-5-1-15,-9-2 0 0,-3-4 0 0,-4 4 1 16,0 0-1-16,-1 3 0 0,-2 1 2 16,5 2 1-16,-1 1 2 0,4 4-1 15,-1-3 0-15,5 0-2 0,1 3 1 16,2 0-2-16,4 2 0 0,-2-2-1 16,2 2-3-16,-1 0-4 0,-2 0-4 0,3 0 1 15,0 0 0-15,0 0 5 0,0 0 6 16,4 8 0-16,11 4-1 15,4 4 1-15,2-2-1 0,4 2-2 16,4 1 3-16,1-2 0 0,3 2 0 0,1-2 2 16,-1 0-5-16,-1-3 1 0,-5-2 1 15,-4 1-1-15,-7-5 0 0,-6-2 0 16,-4 1-3-16,-2-1-2 0,-1-2-4 16,-3 6 0-16,0 2 4 0,-17 7 0 15,-12 8-2-15,-11 5-39 0,-17 8-50 0,-15 6-137 16</inkml:trace>
  <inkml:trace contextRef="#ctx0" brushRef="#br0" timeOffset="5888.1905">11354 1017 284 0,'0'0'67'0,"0"0"-15"0,0 0-17 15,0 0-14-15,0 0-14 0,0 0-6 16,0 0-5-16,0 0-2 0,0 0-2 16,0 0 1-16,0-14 5 0,4 29 3 0,2 9 3 15,0 14-3-15,0 1 3 0,4 4-2 16,-3 2 4-16,-1-1-2 15,1-3-1-15,0 0-1 0,-1-5 3 16,-3-3 2-16,0-2-2 0,0-2 1 0,0-2-4 16,-2-2-1-16,-1-6 1 0,0-1-2 15,0-5 0-15,0 0 0 0,0 1 0 16,0-9-4-16,0 2 2 0,0-7 0 16,0 0-3-16,0 0 1 0,0 1-4 15,0-1-17-15,0 0-38 0,0 0-33 0,0-10-61 16</inkml:trace>
  <inkml:trace contextRef="#ctx0" brushRef="#br0" timeOffset="6139.7635">11354 1005 211 0,'0'0'47'16,"0"0"-3"-16,0 0-8 0,0 0-2 0,0 0-3 15,0 0-9-15,0 0-5 0,0 0-6 16,0 0-4-16,0 0-4 0,-20-32-4 16,17 30-2-16,3 2-1 0,0 0 0 15,0 0 5-15,0 0 0 0,3 0 4 16,9 2-1-16,8 5-3 0,4 0-1 0,1 0-3 16,0 1 0-16,1 0-3 15,0-1-3-15,0-1-11 0,-2-2-19 16,-1 1-35-16,-2 1-24 0,-1 5-40 15</inkml:trace>
  <inkml:trace contextRef="#ctx0" brushRef="#br0" timeOffset="6360.8401">11406 1264 403 0,'0'0'39'16,"0"0"-18"-16,0 0-8 0,0 0-8 16,0 0-8-16,0 0-5 0,0 0 0 15,0 0-1-15,0 0 5 0,34-15-3 16,-4 10-13-16,10 0-31 0,1-3-29 16,5 1-29-16,2 0-32 0</inkml:trace>
  <inkml:trace contextRef="#ctx0" brushRef="#br0" timeOffset="6766.4091">11892 1003 341 0,'0'0'45'0,"0"0"-8"15,0 0-18-15,0 0-8 0,0 0-11 16,0 0-2-16,0 0 0 0,0 0 0 0,0 0 2 15,0 0 0-15,35-21-2 0,-15 21 0 16,-1 5-1-16,-5 3 0 0,-2 5-2 16,1 3 2-16,-4 2 1 15,-5 4-2-15,3 4 4 0,-3 3-2 0,-2 1 4 16,-2 5 0-16,0-2-2 0,-7-3 0 16,0-1-2-16,-4-3 1 0,-3 0 2 15,1-2 3-15,-6 2-1 0,2-3-1 16,-5-4-2-16,6-2-1 0,3-5-1 15,4-1 2-15,2-4-2 0,4 1 0 0,-2 0 0 16,3-5 1-16,-1 6 1 0,3-3 1 16,0 3 0-16,0 2 2 0,2-4 1 15,9 1-1-15,8-3 1 0,6-2-2 16,1-3-1-16,2-3-1 0,3-5-2 16,-2-1-3-16,0-3-5 0,-2 1-3 0,1 0-17 15,-4 1-13-15,1 0-18 0,-9 6-15 16,0 0-26-16</inkml:trace>
  <inkml:trace contextRef="#ctx0" brushRef="#br0" timeOffset="6950.7726">11782 1425 335 0,'0'0'16'0,"0"0"-4"16,0 0-3-16,0 0-3 0,0 0-4 16,106-24-7-16,-63 19-5 0,6 5-20 15,0 0-39-15,-1 0-144 0</inkml:trace>
  <inkml:trace contextRef="#ctx0" brushRef="#br0" timeOffset="8145.927">13587 2828 67 0,'0'0'26'0,"0"0"-2"15,0 0-2-15,0 0-4 0,0 0-2 16,0 0-3-16,0 0-4 0,-80-77 1 15,62 65 1-15,-4-1 1 0,0-3-2 0,-4 1 1 16,-1-2 2-16,-4-1 4 0,1 1 4 16,-2-3-2-16,-1 0 0 0,-1 2-11 15,0 0 4-15,-4-1-10 0,1 4-5 16,-2 0 5-16,-3 2-11 0,1-1 15 16,1 3-2-16,-1 0 1 0,5 4 0 0,3-1-5 15,1 4 0-15,3 0 1 0,2 3-2 16,2 0 1-16,6-1 1 0,1 2-1 15,6 0 1-15,6 0 0 16,0 0-1-16,-1 0-1 0,1 0-4 0,-1 0 1 16,0 0 0-16,2 0 1 0,-3 4-1 15,1 3 0-15,2 0-2 0,1 2 1 16,4 2 3-16,0 5 3 0,0 4 9 16,3 7 1-16,4-2-1 0,3 2-3 15,2 1-7-15,2-1 1 0,2 1 2 0,6 1 0 16,0 2-1-16,4 0-1 0,2 1-1 15,4 2 2-15,3 0-1 0,3-1 1 16,3 0-1-16,0 1 0 16,1-4 0-16,1-1 1 0,-2-2-2 0,-2-1 2 15,1-3-2-15,-5 0-2 0,-2-4 7 16,-2-2-6-16,-5 0 6 0,-2-3-5 16,-5-2-1-16,0-2 1 0,-9-2-2 15,4-2 4-15,-5-2-2 0,0 0 3 16,0 0-3-16,-4-2 2 0,-2-1 1 0,-3-1-1 15,0 0 3-15,0 0-1 0,0 0 0 16,0 1 0-16,3-1-1 0,-2 0-1 16,1 0 2-16,-1 0-1 0,1 0-1 15,2-1 3-15,-1-2-3 0,0 0-2 16,0 0 2-16,-3-3 1 0,0 1-8 0,0-1 5 16,0-4-4-16,0 5 4 15,0 0-1-15,0 1-1 0,0 4-2 16,0-1-6-16,0 1-15 0,0-2-30 15,0 2-45-15,0 0-116 0</inkml:trace>
  <inkml:trace contextRef="#ctx0" brushRef="#br0" timeOffset="8705.2068">13438 3439 9 0,'0'0'24'0,"0"0"5"0,0 0-4 15,-88-70 1-15,60 52-6 0,-6 1-2 0,-4-4 4 16,2 3-6-16,-5-3-2 0,-2 1 3 15,-2 0-3-15,-1-2-1 0,2 1 2 16,-2 1-5-16,1 0-2 0,0 1-3 16,-1 1-3-16,1 2-2 0,-4-1-3 15,-1 0 0-15,0 1 2 0,-2-1-2 16,2 2 3-16,2 1 0 0,2 0 1 16,5 4 2-16,2-1 1 0,0 5-1 15,6 2-3-15,1 2 0 0,6 2 1 16,6 0-4-16,4 2-1 0,4 4-3 0,5-2-2 15,-4 9-2-15,5 0 3 0,3 4 1 16,0 7 2-16,3 2 4 0,7 1 1 16,8 2 3-16,5 1 1 0,9 2 6 15,8 3-1-15,7 1-1 0,6 1-1 16,7 2-2-16,8 2-3 0,3 0 2 16,7 1-2-16,6 0-2 0,6-1 0 15,2-2-3-15,0-2 2 0,-4-6-3 16,-4-3 3-16,-9-4 1 0,-8-4-1 15,-11-1 1-15,-9-8 0 0,-15-2-3 0,-9-2 1 16,-8-4 2-16,-7-2 5 0,0 1-2 16,-5-2 1-16,0 0-7 0,-2 0-8 15,-12-3-9-15,-5-4-16 0,-9-5-28 16</inkml:trace>
  <inkml:trace contextRef="#ctx0" brushRef="#br0" timeOffset="9108.3245">12502 2906 132 0,'0'0'34'0,"0"0"-2"16,0 0-3-16,0 0-4 0,0 0-4 16,-30-92-8-16,13 78-8 0,-5 3-5 15,-6 0-2-15,-5 3 1 0,-2 0 1 16,-6 2-1-16,-4 1 0 0,-6 4-1 16,-4 1-2-16,-4 0 1 0,-5 0-1 15,-5 8 0-15,-2 0 3 0,-3-1 4 16,8 1 1-16,8-1 5 0,13-2-2 0,15-2-5 15,8 2-6-15,7 3-4 0,6 3-2 16,-2 6 0-16,4 1 2 0,7 3 1 16,3 1 3-16,12 0 6 15,8 1 2-15,7-2 1 0,12-1 1 0,3-2-4 16,7-4-2-16,1-2-1 0,4-5-5 16,2 3-11-16,-1-5-41 0,-3 2-80 15</inkml:trace>
  <inkml:trace contextRef="#ctx0" brushRef="#br0" timeOffset="12143.0293">14070 437 81 0,'0'0'37'16,"0"0"-3"-16,0 0-3 0,0 0-5 15,0 0-10-15,0 0-6 0,0 0-5 16,0 0-3-16,0 0 0 0,0 0-4 0,0 0 4 16,0 0-1-16,0 0-1 0,0 0 2 15,0 0-1-15,0 0 2 16,0 0-1-16,0 0 0 0,0 0 0 15,0 0 2-15,0 0 1 0,0-6 2 0,0-1 1 16,0-3-2-16,0 1-2 0,0-2-2 16,1-1-1-16,1 1 0 0,-1-1 3 15,-1 0-3-15,2 2 2 0,-2 4 1 16,1-5 1-16,-1 5 2 0,0 0 4 16,0 0 2-16,0 6 1 0,0-2-1 0,0 2-4 15,0-1-1-15,2-1-5 0,-2 1-1 16,0-1-4-16,0 0-2 0,0 1-6 15,0 0 0-15,0 1 2 16,0-1 6-16,0 1 3 0,1 0-1 0,2 5 1 16,5 7 1-16,-3 6 1 0,-1 2-1 15,-2 3-2-15,-1 1-2 0,1 2-2 16,-2 3 1-16,1 4 0 0,-1 3 0 16,3 2-2-16,-3 3 1 0,1 0 0 15,-1 3 2-15,0 1 2 0,0 3 0 0,0 1 5 16,-4 4-2-16,3 1-3 0,-1 1 1 15,1 2-2-15,1 2 2 0,-2 0 3 16,2 3-1-16,-1 2-1 16,-2-2-3-16,0 2-1 0,-1-2 0 0,-2-1-2 15,5-2 2-15,-2-1 0 0,0-3-2 16,1-4 3-16,1-4 15 0,-1-1 0 16,1-1-3-16,-2-1 2 0,1-1-17 15,-2-3 2-15,3-1 1 0,-2 2 0 16,2-2 1-16,1 2-1 0,-2 0-1 0,1 0 2 15,1-2 0-15,0 1 3 0,-2-4-2 16,2 0-2-16,0 0 10 0,0-5-10 16,0 0 10-16,0-4-2 0,0-9-8 15,3 0 6-15,-1-8-7 0,-2-6 1 16,1 2 1-16,-1-6 1 0,0 0-1 16,0 0 0-16,0 3 3 0,3-3 3 15,-3 2 2-15,0-1 0 0,0 1-7 16,0-2-18-16,0 0-46 0,0-14-108 15</inkml:trace>
  <inkml:trace contextRef="#ctx0" brushRef="#br0" timeOffset="13003.4201">13694 437 55 0,'0'0'19'0,"0"0"0"15,0 0-1-15,0 0 8 0,0 0 5 16,0 0 3-16,0 0 5 0,0 0-6 16,0 0-8-16,0 0-5 0,0-16-5 15,0 14-4-15,0 0 1 0,0 1-6 16,0-6-2-16,0 0-1 0,0-4 0 0,1 1 0 15,1 0 2-15,1-2 3 0,-3 6 5 16,1 2-2-16,-1-1 0 0,0-2-2 16,0 1-2-16,0-6 1 0,0 7 3 15,0-1-4-15,0 1-4 0,0 5-5 16,0-1-3-16,0 1-7 0,0 0-5 0,0-2 4 16,0 2 1-16,0 0 6 15,0 0 6-15,3 8-2 0,3 7 4 0,3 6 2 16,-2 1-2-16,-2 2 4 15,1 5-4-15,-1 4-1 0,-1 6 1 0,-1 4-5 16,1 4 0-16,-3 1-2 0,1 4 2 16,-1 3 1-16,1 3 2 0,-2 6 1 15,1 2 2-15,1 4-2 0,-1 0 1 16,2 0-1-16,0-3-2 0,2-3-1 16,-4 2 1-16,2-5 1 0,-3 2-1 0,0-2 1 15,0-3-1-15,0-2 1 0,0-5 1 16,-3 0 0-16,0-5 17 0,2 1-2 15,-2-3 0-15,0-4-2 16,0 2-16-16,0-4 1 0,1 1-1 0,2-3 1 16,0 3 1-16,0 0 1 0,0 0 0 15,0-3 0-15,0-1 0 0,0-1 3 16,0-4 1-16,0-1 1 0,0-2 0 16,2-1-3-16,-2-8-1 0,0 2 1 15,1-2-1-15,-1-4 0 0,0 6 10 0,2-2-11 16,-2-6 12-16,1-2-12 0,1 1 3 15,-1-6 2-15,-1-1-1 16,2 1 2-16,-2-5-2 0,0 0 0 0,0 0-3 16,1 2 4-16,-1-1-3 0,0 0 0 15,2 1 0-15,-2-1-1 0,0 1 0 16,1-1-1-16,-1 2-1 0,0-2 0 16,0-1-4-16,0 1-11 0,0-1-46 15,3 0-109-15,7-9-96 0</inkml:trace>
  <inkml:trace contextRef="#ctx0" brushRef="#br0" timeOffset="13927.7996">14202 585 245 0,'0'0'52'0,"0"0"-14"16,0 0-6-16,0 0-9 0,0 0-1 15,0 0-3-15,0 0-2 0,0 0-3 16,0 0-4-16,0 0-5 0,-17-16-5 16,17 14-5-16,0 2 0 0,0-1-3 0,0 1 2 15,0-1 4-15,12 1 3 0,11-2 5 16,10 1-2-16,10-1-1 0,4-2 0 15,9 3-1-15,0-3 1 16,0-1 1-16,3 1-1 0,-4-3 0 0,0 3 2 16,-3-1-4-16,-4 1 0 0,-5 1 0 15,-8 0 0-15,-12 2 2 0,-9-1 2 16,-8 2 4-16,-6 0 0 0,0-1 3 16,0 1 1-16,2 0-1 0,-1 0-3 15,1-2-3-15,-2 2-5 0,0 0-4 0,1-2-2 16,-1 0-2-16,0 1-4 0,0-2-6 15,-6 0-7-15,-4 1-12 0,0 1-10 16,-3 1-25-16,-6 0-23 16,2 0-49-16</inkml:trace>
  <inkml:trace contextRef="#ctx0" brushRef="#br0" timeOffset="14289.4758">14373 476 214 0,'0'0'44'0,"0"0"-10"15,0 0-7-15,0 0-6 0,0 0-3 16,0 0-2-16,0 0 1 0,0 0 0 16,0 0 2-16,0 0 1 0,74-59-5 0,-71 58-5 15,0-2-3-15,2 2-5 0,-5 1-2 16,0-3-3-16,0 3-4 15,0 0-5-15,0 0 0 0,-2 0 3 0,-10 0 3 16,-8 0 6-16,-3 4 0 0,-5 2 0 16,1 1-2-16,-3 4 3 0,-1-1 0 15,1 5 0-15,1-3-1 0,2 4 0 16,4-1 0-16,5 0-3 0,7-2 2 16,2-2-3-16,3-4 2 0,5 2 2 0,-1 0 0 15,2 1-1-15,0 6 3 0,10-5 1 16,10 7 0-16,12-7 0 0,10-2-4 15,13-7-10-15,7-2-22 16,8 0-69-16,-1-2-130 0</inkml:trace>
  <inkml:trace contextRef="#ctx0" brushRef="#br0" timeOffset="15727.4802">13111 560 150 0,'0'0'52'16,"0"0"3"-16,0 0-7 0,0 0-15 15,0 0-8-15,0 0-20 0,0 0-2 16,0 0-2-16,0 0 0 0,0 0 0 16,48-11 0-16,-13 7 0 0,2-1 2 15,2 0 0-15,2-1 3 0,0 0-2 0,0 0 1 16,3 2-2-16,-1-1 1 0,-6 2-1 15,-3-1-2-15,-11 2-1 0,-13-1 2 16,-3 3 1-16,-7 0 3 16,0-1 4-16,0 1 1 0,2 0 1 0,-1-1-2 15,-1 1-3-15,2 0-6 0,-2-3 0 16,0-1 0-16,-3 0-2 0,-6-3 1 16,2 2-1-16,-5 1-1 0,-4 0 2 15,-2 1-1-15,-6-2 0 0,0 1 1 16,-2-3 2-16,-2 2 0 0,-1-1-1 15,-5-1 0-15,-3 0 2 0,-4 1-2 0,-1-1 2 16,1 2 1-16,5 0 2 0,10 0 0 16,4 3 3-16,11-2-3 15,4 3-2-15,2 1-3 0,5 0-7 0,-1-2-6 16,1 2-2-16,0 0 2 0,0 0 7 16,3 2 4-16,11 5 1 0,4 4 3 15,5-4-2-15,4 3 0 0,2-3 1 16,3 1-3-16,0-2 0 0,-2-2 1 15,0-1-1-15,-1 2 2 0,-1-1 1 0,-1 3 2 16,-5-1-4-16,-2-1 0 0,-10-1 0 16,-3-1-3-16,-7-3 3 0,0 4 2 15,-5 8 1-15,-10 7 0 0,-11 7-4 16,-10 4-3-16,-6 4-6 0,-13 11-10 16,0 11-76-16,-7 11-151 0</inkml:trace>
  <inkml:trace contextRef="#ctx0" brushRef="#br0" timeOffset="17146.2792">12188 8521 253 0,'0'0'38'0,"0"0"-12"0,0 0-10 16,0 0-11-16,0 0-9 0,0 0-6 15,0 0 3-15,0 0 2 0,0 0 3 16,-17 5 6-16,13 15-3 0,-2 5 1 16,3 6 0-16,0 0-2 0,0 5 0 0,-1 2 0 15,3 0 0-15,1-1-2 0,0 2 2 16,0-2 0-16,0-1 2 0,-2-2-1 15,1-2 1-15,-1-3-1 0,1-11 0 16,-2 0 1-16,3-7-2 0,-3-5 2 16,3 0 1-16,0-6 3 0,0 0 8 15,0 0 11-15,0 2 7 0,-1-1-2 16,-1 1-6-16,-4-2-15 0,-5 0-5 16,-2-3-2-16,-3-5-1 0,1-3-1 15,0-1-1-15,-1 0-1 0,-3-2-1 0,0 2 0 16,-4 0 0-16,-2 0 0 0,1 3 2 15,2 1 1-15,5 2-2 16,8 3 2-16,3 2-1 0,6 1-1 16,0-2-6-16,0 2-9 0,-1 0-4 0,-1 0-2 15,2 0 5-15,0 0 8 0,7 8 5 16,10 2 3-16,7 4 2 0,8-3 0 16,0-2 0-16,1-1-2 0,0-3 1 15,-2-2-1-15,-2 1-1 0,-5-4 2 16,-4 1 0-16,-2-1 2 0,-7 0 1 0,-5 0 3 15,4 0 0-15,-5 0 2 0,3-8-5 16,-1 3 0-16,-4-5-1 16,0 0-1-16,-3-2 4 0,0-5 4 15,0 4 0-15,-1-5 6 0,-2 8 0 0,0-1 0 16,-2 0 1-16,4 7-7 0,-3-1-9 0,4 5-5 16,0-1-6-16,-3 2 0 0,-1 13 3 15,-4 11 0-15,-2 11-4 16,3 5-5-16,3 3-9 0,-2 3-24 15,3 3-50-15,0 0-93 0</inkml:trace>
  <inkml:trace contextRef="#ctx0" brushRef="#br0" timeOffset="17937.1828">11117 9569 345 0,'0'0'20'0,"0"0"-13"0,0 0-11 15,0 0-6-15,0 0-3 0,0 0 2 16,0 0 4-16,0 0 3 0,0 0 7 0,0 0-3 15,-10 59 1-15,10-29-1 0,0 1 0 16,0-2-1-16,0-1-1 0,0 0 1 16,3-4 1-16,1 1 4 0,-1-5-3 15,1-5 1-15,1 1-2 0,-1-7 0 16,-2-5 3-16,2 1 2 0,-3-4 9 16,2 3 6-16,1-3 2 0,7-1-2 0,0 0-3 15,4-12-10-15,3-3 2 16,-6-3-5-16,1-2 4 0,-3-2 0 15,-3 3-2-15,-1 5 2 0,-1-1 0 0,0 0-2 16,-2 4 3-16,1 2-3 0,-1-1-2 16,-1 5-1-16,-1 0-3 0,1 1-2 15,-2 4-4-15,0-2-6 0,0 2-3 16,1 0 2-16,-1 0 3 0,2 0 6 16,2 0 1-16,2 6 1 0,1 5 1 15,0-1-1-15,-1 4 0 0,1 0 0 16,0 0 1-16,2 2 1 0,-3-3 0 0,0-2 0 15,1 2 0-15,-3-6 0 16,5 7 0-16,-3-6 5 0,0-1-5 0,-2 2 5 16,6-4-2-16,-4 1 1 0,-3-4 3 15,1 1 0-15,-1-3 2 0,10-2-4 16,-3-6 1-16,5-2-4 0,-7 1 5 16,-1-4-4-16,-2 5-1 0,-5-4 1 15,0-5-4-15,0 4-1 0,0-4 1 0,-8 4-2 16,1 6 0-16,-6-4-4 0,6 5-3 15,1 4-6-15,-5 1-11 0,5 1-9 16,-1 0-12-16,-1 3-8 0,7 4-10 16,-1 3-20-16,2 0-25 0</inkml:trace>
  <inkml:trace contextRef="#ctx0" brushRef="#br0" timeOffset="19097.7803">11609 9795 181 0,'0'0'28'0,"0"0"-6"0,0 0-4 16,0 0 0-16,0 0-6 0,0 0-5 0,0 0-6 16,0 0-7-16,0 0-2 15,-11-22 1-15,11 22 1 0,0-2 3 16,0 2 1-16,2 0 2 0,4 0 0 15,4 0 0-15,-1 0 0 0,2 3 0 0,4-1 0 16,-5 2 2-16,4-1 0 0,-5 0 0 16,5-3 2-16,-2 1-1 0,1-1 1 15,-3 0 2-15,2 0-2 0,-1 0 3 16,-2-4 2-16,0 1-1 0,-5-3 0 16,4 1-1-16,-5 2 0 0,2-5-1 0,-4 4-2 15,1-1 1-15,-1 1-3 0,-1-2 1 16,0 1-5-16,0 0 1 15,0 1-1-15,-3 1-3 0,0 0 1 16,0 0 0-16,0 0 1 0,-5 3 0 0,-1 0 1 16,-4 3 1-16,-1 3 0 0,5 5 1 15,2 2-1-15,4-2-1 0,-3 6 0 16,6-2 1-16,0 0 0 0,0 0 1 16,6-1 1-16,1-4 0 0,3 2 6 15,0-4-1-15,2 0 4 0,3-5 2 0,2-3-6 16,6 0 2-16,0-9-6 0,0-6 2 15,0-4-1-15,0-2-3 0,-2-5-1 16,-1-1 0-16,-3-5 0 0,-5-3-1 16,-2 1 4-16,-3-5-4 0,-3 1 2 15,-2 1-1-15,-2 0 0 0,0 4 1 16,-2 4 0-16,-6 3 1 0,7 8 3 16,-5 0-1-16,3 7 3 0,1 5 1 15,1 2 2-15,-2-1-6 0,1 0-5 16,1 0-6-16,-2 3-3 0,3 2-1 0,0-3 5 15,-1 3 5-15,-2 9 1 0,-3 6 2 16,0 6-1-16,5 2 1 0,-1 4 0 16,2 2-1-16,0 2 1 0,0 5 2 15,2-2-3-15,1 2 1 0,0-3 1 16,0-1 0-16,1-4 0 0,0 0-1 16,0-2-1-16,2-5 0 0,2-1 0 15,-4-6 0-15,6-2 0 0,-3-2 1 16,1-4 2-16,4 3 1 0,0-2 1 15,-2-3 3-15,6 0-2 0,2-4 0 0,0 0-3 16,5 0 0-16,-2-5-2 0,0-3-1 16,2-1-3-16,-1 0 3 0,-3-2 0 15,4 1 0-15,-3-1 2 0,-2 0 0 16,-7 4 0-16,1-2 3 0,-6 2-1 16,-3 3 2-16,1-4-3 0,-3 4 1 15,1-1-2-15,-1 1 0 0,-1-3-1 16,0 3-1-16,0 0-1 0,-1-6-1 15,-2 8-3-15,0-2-1 0,-4 0-1 0,2 2-1 16,-9 2 3-16,1 0 2 0,-3 0 1 16,0 8-1-16,2 1 2 0,2 2 1 15,2 1-2-15,0-3 2 0,4 3-4 16,0 2 2-16,3-4 1 0,0 7 0 16,3-7 1-16,0 3-1 0,0-3 5 15,0 1-3-15,0-2 4 0,2-4 0 0,-1-1-2 16,5-4 7-16,7 0-2 0,6 0 1 15,4-5-2-15,3-8-4 0,-3-1 0 16,-1-7 0-16,0-2-1 0,-2-4 0 16,-6-4 4-16,-2-2-2 0,-2-3-1 15,-4-4 0-15,-3 1-2 0,-2-1-1 16,-1 1 1-16,0 3-2 0,-4 1 0 16,-2 2-1-16,0 3 1 0,-2 4 1 15,2 8 2-15,1 2 1 0,1 6 2 16,1 5-3-16,3 2-6 0,0 3-4 0,0-2-4 15,0 2 1-15,0 0 5 0,0 14 6 16,0 8 1-16,0 10 1 0,0 5 0 16,0 6 2-16,6 6-3 0,-2 3 1 15,-1 4-3-15,2-2 0 0,-2 1-7 16,2-1-11-16,-2-4-30 0,3-3-67 16,0-7-97-16</inkml:trace>
  <inkml:trace contextRef="#ctx0" brushRef="#br0" timeOffset="19491.2573">11408 10302 394 0,'0'0'45'0,"0"0"-12"0,0 0-10 0,0 0-9 16,0 0-9-16,0 0-7 0,0 0-1 15,0 0-2-15,0 0 2 16,20-21-3-16,-11 36 4 0,-2 3-2 0,-3 2 2 16,2 1 1-16,-3 2-2 0,-2-2 1 15,1-4-1-15,-2 1-3 0,1-6 1 0,-1 3-5 16,0 5-7-16,0-8-6 16,2 5-15-16,1-6-22 0,-2-7-26 15,2-3-83-15</inkml:trace>
  <inkml:trace contextRef="#ctx0" brushRef="#br0" timeOffset="19955.8954">11598 10312 188 0,'0'0'32'0,"0"0"-7"0,0 0-9 16,0 0-9-16,0 0-4 0,0 0-6 0,0 0 1 15,0 0 3-15,0 0 3 16,0 0 0-16,63 26 0 0,-55-10 1 15,-2 0-1-15,2 1 0 0,-3-5-1 16,-1 1 2-16,-1-5-2 0,-1-3 2 0,-1-1 1 16,-1-4 0-16,2 3 4 0,1 1 4 15,-2-1 8-15,2 1 3 0,0-4-5 16,8-3-4-16,1-8-6 0,7-2-4 16,-6-3 2-16,0 0-3 0,-2 1-2 15,-3 3 0-15,-1 1 2 0,-3 3-2 0,-2 5-2 16,2 0-6-16,-4 3-4 0,0 0-5 15,0 0 0-15,6 0 1 0,1 5 1 16,3 7-1-16,3 3 3 0,-3 3 0 16,-1 0-3-16,1-1-4 0,-1 0-8 15,1 0-13-15,-2-7-18 0,3 0-28 16</inkml:trace>
  <inkml:trace contextRef="#ctx0" brushRef="#br0" timeOffset="20220.5181">12038 9995 344 0,'0'0'45'0,"0"0"-22"16,0 0-21-16,0 0-8 0,0 0-2 15,0 0 4-15,0 0 2 0,0 0 0 16,0 0 0-16,0 0 1 0,13 60 0 15,-8-30-1-15,0 3-1 0,-3 2 1 0,-2 2 0 16,0 1-1-16,0-1-1 0,-2 1-2 16,-1-1-3-16,-2-3-3 0,0-3-3 15,1-4-5-15,0-1-8 0,1-9-12 16,1-6-18-16,2-1-21 0</inkml:trace>
  <inkml:trace contextRef="#ctx0" brushRef="#br0" timeOffset="20418.4886">11947 10282 373 0,'0'0'34'0,"0"0"-20"0,0 0-12 16,0 0-8-16,0 0 0 0,0 0 0 15,0 0-1-15,84-29-1 0,-61 29-1 0,2 0-1 16,-1 3-6-16,-2 2-3 0,-2-2-7 15,-7 0-6-15,5 2-13 0,-1-2-19 16,-5-2-13-16,6 1-6 0</inkml:trace>
  <inkml:trace contextRef="#ctx0" brushRef="#br0" timeOffset="20913.0189">12281 10232 55 0,'0'0'27'0,"0"0"1"0,0 0 1 16,0 0-3-16,0 0-9 0,0 0-6 0,0 0-8 15,0 0-1-15,0 0 1 0,-17-17 4 16,17 17 4-16,0 0 1 0,0 0 1 16,0 0-2-16,0 0 0 0,1 0 0 15,4 0-1-15,6 3 1 0,-5-3-1 16,6 0 1-16,3 0-2 0,-3-5-3 16,8-2 0-16,-10 1-2 0,2-4 3 0,-8 5 0 15,2-4 1-15,0 1-1 16,-5 3-1-16,1 3-2 0,-2-3 0 15,0 0-5-15,0 1-5 0,-8 0 0 0,4 1-1 16,-7 3 3-16,-5 0 1 0,-2 4 2 16,-2 7 1-16,1 4 0 0,2 3 0 15,1 4-1-15,3-1 0 0,3 1 1 16,3 0 0-16,2-5-1 0,4 1 1 16,1-2 0-16,0 1-1 0,1 0 1 15,5-5 1-15,4-2 1 0,5 0 3 0,2-3 3 16,3-2 0-16,3-4-1 15,2-1-3-15,0-3 0 0,1-6-2 16,0-2 0-16,-2-2-2 0,1-2 1 0,-5-4 2 16,0 3-2-16,-3-3 2 0,-3 2 1 15,-6 6 0-15,-3 3 2 0,0 0 1 16,-3 4 0-16,-1-1-5 0,1 2-11 16,-2 3-7-16,0-1-3 0,0 1 6 15,0 10 7-15,0 9 3 0,0 6 0 0,1 1-1 16,5 0-4-16,3 1-2 0,2-3-5 15,4-2-6-15,2-2-9 0,-5-8-17 16,3-2-30-16</inkml:trace>
  <inkml:trace contextRef="#ctx0" brushRef="#br0" timeOffset="21189.4113">12877 9828 292 0,'0'0'8'0,"0"0"-9"15,0 0 0-15,0 0 0 0,0 0 4 16,0 0-1-16,0 0 2 0,-45 109-2 16,42-68-1-16,-1 0 2 0,4 8-3 15,0 2 0-15,0 3-2 0,4 2 0 16,-1-2 0-16,0 0-1 0,-3-4 0 15,0-5-3-15,-2-2 3 0,-6-5-3 0,2-5-1 16,2-13 2-16,-2-2-4 0,3-6-4 16,0-8-11-16,3 1-17 0,0-5-46 15</inkml:trace>
  <inkml:trace contextRef="#ctx0" brushRef="#br0" timeOffset="21993.96">12651 10300 255 0,'0'0'0'0,"0"0"-4"0,0 0 0 0,0 0 9 16,0 0 0-16,0 0-2 0,0 0-2 16,0 0-1-16,91 28-1 0,-62-24 0 15,0-2 1-15,0-2 0 0,1 0 2 0,-2 0 1 16,0-8-1-16,-1-3 1 0,-1-1 0 15,-3 1 2-15,-4-3-1 0,0-2 2 16,-4 1 1-16,-3-1 2 0,-3 3 2 16,-3 0 1-16,-2 2 0 0,-3 5 1 15,1 1-1-15,-2 0-3 0,0-2-3 0,0 1-5 16,0-1-5-16,-2 5-1 0,-2 1 0 16,-3-1 0-16,-5 2 1 15,-2 2 1-15,1 10 2 0,0 3 0 16,0 4 2-16,3 1-1 0,2-1-1 0,1-3 1 15,4 3 1-15,2-1-1 0,1-6 0 16,0 5 0-16,1-4 1 0,2-4 2 16,7 2 1-16,-4-5 3 0,1-2 2 15,1 1 2-15,0-5-1 0,8 0-2 16,0-1-1-16,3-8-3 0,1-4-1 16,0-2-1-16,1-2 0 0,-1-1 0 15,-1 0 2-15,-2 0-3 0,-4 6 0 0,-3 0 2 16,-3 4-1-16,1 2-4 15,-2 0 0-15,-4 2-5 0,4 3-3 0,-6 1-2 16,3 0-1-16,0 0 3 0,1 6 2 16,2 7 3-16,0-4 3 0,-1 7 2 15,-2 0 0-15,-1-6 1 0,-1 7 0 16,-1-5 0-16,2 0 1 0,-1 0-1 16,-1-5 1-16,2 3 0 0,-1-5-1 15,1-1 2-15,-1 2 0 0,-1-6 6 0,0 0 2 16,0 0 0-16,9 0-2 15,5 0-2-15,4-6-5 0,5-5 0 16,-2-2 2-16,-2-2-1 0,0 0 0 0,-2-2 3 16,-2-1-3-16,0-1 2 0,-3 3 0 15,0-1-2-15,-1 0 0 0,-3 7 0 16,-1-2-1-16,-3 5 1 0,-1 3-2 16,3-4 0-16,-3 4 1 0,-2 2-2 15,3-1 1-15,-4 3-2 0,0-2-2 0,0 2-4 16,0 0-1-16,2 0 2 0,-2 0 1 15,-2 7 4-15,-5 8 1 0,-3 6 0 16,0 2 0-16,3 0-2 16,-1 4 0-16,3-1-3 0,2 0-2 0,3-2-2 15,0-3-2-15,0 0-3 0,8-4-2 16,1-2 0-16,4-3 3 0,3-4-2 16,7-2-17-16,2-6-15 0,4 0-21 15,1 0-15-15,1-7-4 0</inkml:trace>
  <inkml:trace contextRef="#ctx0" brushRef="#br0" timeOffset="22319.6305">13831 10272 165 0,'0'0'29'0,"0"0"-14"16,0 0-9-16,0 0-6 0,0 0 0 0,0 0 3 16,0 0 1-16,0 0 7 15,0 0 7-15,0 0 6 0,26-10 6 16,-14 9 3-16,5 0-1 0,-1-4-5 15,-1 0-2-15,2-5-4 0,-1 1-2 0,-3-4-1 16,0 0-5-16,-1-2-2 0,-4-1-4 16,1 5-4-16,-3-1-1 0,-2 4 0 15,-1-3-3-15,-2 2-1 0,-1-2-2 16,0 0-3-16,-1 0-2 0,-8 0-2 16,2 5-1-16,-10-2 2 0,-2 6-3 0,-3 2 4 15,-7 4 2-15,0 11 3 16,3 6 0-16,2 9 1 0,3 5 0 15,4 3-5-15,7-1 1 0,8-4-3 0,2-6 3 16,16-7 6-16,13-5-1 0,9-7-6 16,14-5-91-16,7-3-104 0</inkml:trace>
  <inkml:trace contextRef="#ctx0" brushRef="#br0" timeOffset="30327.9829">16136 1112 7 0,'0'0'13'0,"0"0"-3"16,0 0-6-16,0 0-2 0,0 0-2 0,0 0-1 15,0 0 0-15,0 0 0 0,0 0 4 16,0 0 4-16,2-10 5 0,-2 10 2 15,0-2 3-15,0 2-4 16,0-1-2-16,0 1-5 0,0-2-9 0,0 2-4 16,0 0-8-16,0 0-4 0,0 0 0 15,0 0 1-15,0 0-3 0,0 0 7 16</inkml:trace>
  <inkml:trace contextRef="#ctx0" brushRef="#br0" timeOffset="31304.1493">16136 1112 25 0,'3'23'22'0,"-3"-23"-1"0,0 0-3 0,0 0-4 15,0 0-3-15,0-1-4 0,0-1-1 16,0 1 0-16,0 0 1 0,0-2 0 16,0 2 3-16,0-5 3 0,0-2 2 15,0 3 4-15,0 0 0 0,0 5-1 16,0-2-3-16,0 2-4 0,0-1-6 0,0-1-1 15,0 1-3-15,0-1 3 0,0 0-2 16,0 1 0-16,0 0 5 0,0 0 2 16,0-1 5-16,0 0 0 0,0 1-4 15,0-1-1-15,0 0-3 0,0 2 2 16,0-9-4-16,0 2-1 0,0-5-1 16,0-6-2-16,0 5 4 0,3-3 0 15,0 1 3-15,-1 5 0 0,-1-8 1 0,3 3 1 16,-1-2-1-16,1-5 0 15,-1-1-1-15,2-2-3 0,-1 0 1 0,2-4-2 16,0 0 1-16,2 0 0 0,-2 2 1 16,0 2-2-16,-2 8 4 0,-2 1-1 15,-1 5 2-15,-1 5 1 0,2 0-4 16,-2 6 3-16,0-6-4 0,0 0 0 16,0 0-1-16,0 1 0 0,0 5-3 0,0-1-1 15,0 1-2-15,0-1-5 16,1-1-3-16,-1 2-1 0,0-1 2 0,0 1 2 15,0 0 4-15,4 0 3 16,-1 10-1-16,1 5-1 0,1 5 1 0,-1 0 1 16,-1-1 0-16,2 2-1 0,-2 3 1 15,2 1-2-15,-1 3 2 0,2 4 0 16,-1 2 1-16,-1 4 1 0,0 4 0 16,2-2 2-16,-2 4-1 0,-1 2-4 15,0 1 2-15,-1 1-2 0,-1 1 1 0,2-3 2 16,-2-5-3-16,2-4 2 0,-1-3-1 15,-2-4 0-15,1-2 1 0,-1 1-1 16,0-1 1-16,0 1 0 0,0 1 0 16,0 1-1-16,0-1 1 0,0 2 0 15,0-1 0-15,-1-1 1 0,-1-2-1 16,-1 0-1-16,2-2 1 0,-2-2-1 16,3 2 1-16,-1-1 16 0,1 0-1 15,-2 0 0-15,2-1 0 0,0 0-17 16,0 1 4-16,0-3-2 0,-1 1 0 0,1 0 1 15,-2-1 1-15,2 3-2 0,-1 0 2 16,1 4-2-16,0 0-1 0,-2 0 0 16,1 1 1-16,-1-3-2 0,1 1 4 15,-2-1-2-15,2-2 2 0,-1-1 1 16,1-8-1-16,1 4 1 0,-3-1-1 16,3-8-1-16,-1 11 1 0,-1-1 11 15,1 0-12-15,-1 7 11 0,1-3-5 16,1-6-7-16,0 0 8 0,0-7-9 15,0 3 2-15,0-1-2 0,0-1 1 0,0 0 0 16,0-7 0-16,0 7 0 0,0-8 1 16,0 2 1-16,0-1 1 0,0-6-2 15,0 0 1-15,0 0 2 0,0 1 0 16,0 0 2-16,0 2 1 0,0-2-1 16,0 0-1-16,0 0-1 0,0 1-2 0,0 0 2 15,-2-1-2-15,2 0-1 0,0 1-1 16,-1-2-2-16,1 1-5 15,0-1-6-15,-2 2-12 0,2-2-49 16,-1 0-84-16,-2 0-100 0</inkml:trace>
  <inkml:trace contextRef="#ctx0" brushRef="#br0" timeOffset="32156.8165">14391 1586 136 0,'0'0'43'16,"0"0"-2"-16,0 0-3 0,0 0-7 16,0 0-7-16,0 0-11 0,0 0-5 15,0 0-8-15,0 0-6 0,0 0-12 0,0-45 0 16,0 45 3-16,-1 1 4 0,-10 14 13 15,-3 11 3-15,-8 9-1 0,-1 3-1 16,-1-2 1-16,-4 0-4 0,1-1 1 16,0-4 5-16,0-4 0 0,2-3 17 15,2-4-10-15,6-5 14 0,1-6 1 16,10-4-10-16,-3-1 15 0,4-3-10 16,-5-1-15-16,-1 0 14 0,3-1-21 15,-1-5-5-15,5-4 12 0,-1 1-22 16,4-2 17-16,-2-1-2 0,3 1 0 0,0 2-2 15,3 0-2-15,1 0-1 16,4 5-3-16,-1-1 1 0,6 4-2 0,3 1 1 16,3 1 1-16,4 8 0 0,-3 5-2 15,0 2 15-15,-1 4-4 0,-3 0-8 16,4 1-8-16,-4 1-23 0,3-5-12 16,-2 0-7-16,-1-1 1 0,-6-6-3 15,3-3 7-15,-7 0 10 0,-3-5 7 16,1 0 17-16,-4-2 7 0,0 0 6 15,0 0 3-15,0 0-9 0,2 0-4 0</inkml:trace>
  <inkml:trace contextRef="#ctx0" brushRef="#br0" timeOffset="33024.8964">14287 1941 3 0,'0'0'23'15,"0"0"-4"-15,0 0 18 0,0 0-6 16,0 0-3-16,0 0 15 0,0 0-18 16,0 0 12-16,0 0-2 0,-80-77 1 0,80 77-2 15,-1-2-9-15,1 2-7 0,-3-2-14 16,3 2-5-16,0-1-7 0,0 1 2 15,0-2 4-15,13 0 1 16,7-1 7-16,12 1-3 0,7 1 0 0,0 0 2 16,6-2-3-16,3 0 2 0,1 2 0 15,6-2 0-15,3 0 0 0,-1 0 0 16,1 1-2-16,-3-2-1 0,-4 1 1 16,-5-2 1-16,-1 1-1 0,0 0 0 15,-5 2-2-15,-5-1 1 0,0 0 0 0,-3 1 0 16,-2 0 1-16,0-1-1 0,4 2 1 15,-3-1-1-15,5-1 0 0,-1 2 0 16,0-2 2-16,4 0-2 0,0-1 1 16,3 2-3-16,0-3 2 0,-3 2 0 15,6 0-2-15,-6 0 2 0,0 1 0 16,-2 0-1-16,-4 0 1 0,-2 1 0 16,-5 1-2-16,-7-2 1 0,1 2 1 15,-1-2-1-15,3 2-2 0,5 0 3 16,-8 0 0-16,-2 0-1 0,-3 0 1 0,-2-1-1 15,1 1 0-15,-6 0 2 0,4-2-2 16,-6 2 0-16,1 0 0 16,1 0-2-16,-7 0 2 0,0 0-1 0,0 0 1 15,6 0-1-15,0 0 0 0,0 0-1 16,0 0 1-16,-6 0 1 0,0 0-2 16,4 0 0-16,3 0 2 0,-3 0-1 0,2 0 4 15,-6 0-3-15,0 0 1 16,0 0-1-16,2 0 0 0,-1 0 1 15,1 0-1-15,-1 0 0 0,1 0 0 0,-1 0 0 16,-1 0 2-16,10 0-2 0,-4 0 1 16,4 0 0-16,3 0-1 0,-9 0 1 15,2 0 0-15,-2 0-1 0,1 0 2 16,-1 0-1-16,3 0 0 0,-7 0 2 16,0 0 2-16,0 0-2 0,2 0 4 0,-1-3 0 15,-1 3-1-15,3-1 1 0,-3-1-4 16,0 1-1-16,0-5-1 15,0-6-1-15,-3-2 0 0,-8-6 0 16,-1 4 0-16,-4-1 1 0,0 0-1 0,-5-1 1 16,-2 1-1-16,1-1 1 0,-3 0-1 15,5 2 2-15,5 6-1 0,4 4 2 16,10 3-2-16,1 3 0 0,-2-2-1 16,2 2-1-16,-1 0-5 0,-1-1-1 15,2 1-4-15,-1 0 0 0,1 0 2 0,0 0 2 16,0 0 3-16,0 7 4 0,7 8 2 15,6 4-1-15,-1-2 0 0,3 1-1 16,1-3-3-16,3 0 3 0,0 0 0 16,6-3 0-16,2 1 2 0,3-4-1 15,2 0-1-15,1-2 2 0,1 0-2 16,-4 0 0-16,-2 1 0 0,-7-1 0 16,-6 1-4-16,-5 2 2 0,-6 2-2 15,-4 4 2-15,-7 8 1 0,-18 3 18 16,-11 5-1-16,-16 7 2 0,-15 4-4 0,-13 7-24 15,-9 8-55-15,-3 3-179 0</inkml:trace>
  <inkml:trace contextRef="#ctx0" brushRef="#br0" timeOffset="34182.3115">16686 1549 112 0,'0'0'40'0,"0"0"-5"16,0 0-2-16,0 0-6 0,0 0-3 15,0 0-6-15,0 0-6 0,0 0-12 16,0 0-8-16,0 0-16 0,-16-57 3 16,10 57 4-16,-6 7 5 0,-5 10 14 15,-6 9-1-15,0 4 2 0,-5 2 0 16,2 0 2-16,-1-3 1 0,1-5 1 0,0-1 2 15,4-7 3-15,2-2 2 0,4-5 2 16,2-2-1-16,3-5 3 0,4 0 1 16,-4-2 4-16,0 0 1 0,0 0-4 15,-2-4 0-15,6-1-8 0,2-4-3 16,-2 1-6-16,6-3-1 0,1-6-4 16,0 4 0-16,0-2-1 0,4 6-4 15,5 1-1-15,5 3-1 0,5 3 0 16,7 2 1-16,0 6 0 0,5 9-1 15,0 6-2-15,2 1-8 0,2 6-18 0,0-1-18 16,1 3-7-16,-1 0-4 0,-2 0-1 16,-4-1-13-16</inkml:trace>
  <inkml:trace contextRef="#ctx0" brushRef="#br0" timeOffset="35378.2466">16498 1777 165 0,'0'0'38'0,"0"0"-8"0,0 0-9 15,0 0-14-15,0 0-6 0,0 0-2 0,0 0 2 16,0 0 3-16,0 0-3 0,52-6 1 15,-22 6-2-15,4 5 3 0,0 1 2 16,5-3 0-16,5 0 5 0,5-2 3 16,6-1-3-16,1 2-2 0,2-2-3 15,-3 0-3-15,-2 1 1 0,-5 1-2 0,-2-1 0 16,-2 2 0-16,-2-3 0 16,-2 0 3-16,-1 0-1 0,2 0-1 15,-5 0 1-15,-1 0-3 0,-4 0 1 16,1 0-1-16,2 0 1 0,-1 0 0 0,5 0 0 15,0 0 1-15,3 0-2 16,-2 0 1-16,-3 0 0 0,-4 0-2 0,-4 0 1 16,-4 0 0-16,1 0 0 0,-2 2 0 15,0 1 1-15,3-1-1 0,3-1 1 16,3 1-1-16,0-2 1 0,2 0 0 16,4 0-1-16,-1 0 3 0,2 0-2 15,4 0 0-15,0-2-1 0,-1 1 0 0,-3 1-2 16,-2 0 2-16,-5 0 0 15,-11 0 1-15,-1 0 0 0,-7 0-1 0,0 0 1 16,-2 0-2-16,-6 0 2 0,6 0-1 16,-5 0 1-16,7 0-1 0,7 0 0 15,2 0 0-15,5 0 0 0,1 0 0 16,-2 0 1-16,1 0-1 0,-1 0 0 16,2 0 2-16,-10 0-2 0,1-2 0 0,-4 2 0 15,-4 0 0-15,4-1 0 16,-4 1 0-16,1-2 1 0,-5 2-1 15,5-2 0-15,-6 2 1 0,-1 0-1 0,1 0 1 16,-6 0 0-16,6 0-1 0,0 0-1 16,0-3 1-16,-1 3-2 0,0-1 1 15,2 1 1-15,-3 0-2 0,2 0 2 16,-2-2 0-16,2 2 0 0,-1 0-1 16,1 0 1-16,0 0 0 0,0 0-1 15,0 0 2-15,0 0-1 0,-6 0 1 0,0-1-1 16,0 1 0-16,1 0 0 0,6 0-1 15,-1 0 1-15,0 0 0 0,0 0 1 16,-6 0 1-16,6 0-2 0,1 0 0 16,-1 0 0-16,4-2 1 0,-4 2-1 15,1 0 1-15,-2 0 0 0,-5 0 0 16,0-1 1-16,0 1 2 0,2 0 0 16,-1-1 2-16,1 1 2 0,-1 0 4 15,1 0-1-15,-1-2 1 0,1 2 0 16,-2 0-6-16,0-2-2 0,1 1-3 0,-1-1 1 15,0 0-1-15,0-3 2 0,0-1-3 16,-1-5 0-16,-8-3 0 0,0 2 0 16,-5-2-2-16,-2 1 2 0,-1 1 2 15,-3-1-2-15,0 1 1 0,0 2-1 16,0-1 0-16,7 4 0 0,0-1-1 16,-1 2 1-16,5 0 1 0,-2 1-2 15,3 1 1-15,4 1 0 0,-1 0 0 16,2 1 1-16,3 2-2 0,-1-2-3 15,1 2-4-15,0 0-3 0,-1 0-1 0,1 0 0 16,0 0 5-16,0 0 3 0,0 2 3 16,1 7 2-16,8 4-1 0,1 2 1 15,1-3 0-15,1 0-1 0,1 0 1 16,0-1 2-16,2-2-2 0,0 0-1 16,0 1 0-16,2 0 0 0,2-3 0 0,-2 2 0 15,2 0 1-15,-1-2-1 0,0 0-1 16,-4-2 3-16,-2 1-2 0,-3-2-1 15,-2 1 1-15,3 0-1 0,-7-4 0 16,5 3-1-16,-6-1 1 0,1 0 0 16,0-1-2-16,-3-2-2 0,0 5 3 15,0 4 3-15,-11 4 1 0,-8 5 20 16,-10 1-5-16,-6-1-2 0,-4 0-2 16,0 1-17-16,-1-3-3 0,6 0-9 15,6-3-11-15,6 1-40 0,7-4-65 0,8-4-81 16</inkml:trace>
  <inkml:trace contextRef="#ctx0" brushRef="#br0" timeOffset="36156.633">19115 901 216 0,'0'0'38'0,"0"0"-1"16,0 0-4-16,0 0-6 0,0 0-4 15,0 0-3-15,0 0-6 0,0 0-1 0,0 0-3 16,0 0-1-16,-47-71 0 0,42 54-2 16,1-1-1-16,1 1-2 0,-2-7 0 15,4 7-1-15,-2-1 0 0,2 0-2 16,1 4 1-16,0-6-1 0,0 8 0 16,0 6 2-16,0 2-1 0,0 4-2 0,0-1-5 15,0 1-10-15,0-2-4 0,0 2 1 16,0 0 3-16,0 2 8 15,4 14 7-15,2 8-2 0,3 13 1 0,-2 4 0 16,-3 6 0-16,2 4 3 0,-3 9 0 16,-2 2-1-16,1 5-1 0,-1 3 1 15,-1-2 1-15,2 0-4 0,-2-3 4 16,0-1-4-16,0-3 1 0,-3 0 1 16,-3-1 1-16,-3 0 1 0,1-3 1 15,-3-2-1-15,-1-2 16 0,1-2-2 0,3-2 0 16,-2-3-1-16,2-2-17 0,2-4 2 15,2 2-1-15,0-3 1 0,2 1 1 16,1-1-1-16,1-1 0 0,0-5 0 16,0-3-2-16,0-2-1 0,1-4 3 15,1-7-1-15,-1 1 2 0,-1 0 2 0,2-6-2 16,-2 10 0-16,1-4 1 16,-1 0-2-16,0 6 10 0,0 0-9 15,2-9 8-15,-1 3-4 0,-1-6-5 16,0 1 5-16,1 1-5 0,-1-2 0 0,0 0 0 15,0-6 0-15,2 5 1 16,-2-4-1-16,0-4-1 0,0 4 2 0,0-7 0 16,0 0-1-16,0 6 2 0,0 1-1 15,1-2-1-15,-1 1 1 0,0-6-2 16,0 0 1-16,0 0 1 0,0 1 1 0,0 1 0 16,0 0 1-16,0 0 2 15,0-1-2-15,0 0 3 0,0 1-1 16,0-1-1-16,0 1-3 0,0-2-3 15,0 2-11-15,0-2-37 0,0 0-91 0,0 0-111 16</inkml:trace>
  <inkml:trace contextRef="#ctx0" brushRef="#br0" timeOffset="39184.8146">19365 1610 100 0,'0'0'37'15,"0"0"0"-15,0 0-2 0,0 0-5 0,0 0-7 16,0 0-4-16,0 0-6 0,0 0-4 15,0 0-4-15,0 0-4 0,5-39-1 16,-5 37-2-16,0 1-3 0,0-1 1 16,0 0-3-16,0 2 2 0,-3 0 1 15,-9 5 2-15,-2 7 1 0,-8 10 0 16,-1 2 1-16,-2 3-1 0,-4 2-2 16,0 0 3-16,-1 1 0 0,-3-1 3 15,-2-2-1-15,0-4 1 0,0 0 15 16,3-5-1-16,4-3 6 0,11-5-3 0,6-6-9 15,6-1-10-15,5-3 14 0,-7 0-13 16,1 0-2-16,-5-2 13 0,0-1-18 16,5-4 12-16,0 0-3 15,6-6-4-15,0-1-2 0,8-4-1 0,6-2 0 16,4 4 1-16,2 2 2 0,3 4-2 0,-1 2-2 16,2 4 0-16,-1 2-4 15,2 2 0-15,-3 0 0 0,-2 7-3 16,0 5 1-16,-4 0-2 0,-2 4 1 15,0 2-3-15,-4 3 8 0,1 1-7 0,-2 2-9 16,0-3-9-16,1 1-17 0,-3-2-5 16,-1-7-4-16,-3-6 0 0</inkml:trace>
  <inkml:trace contextRef="#ctx0" brushRef="#br0" timeOffset="40640.622">19118 1837 120 0,'0'0'38'0,"0"0"-6"0,0 0-6 16,0 0-8-16,0 0-11 0,0 0-4 16,0 0-3-16,0 0-3 0,0 0 0 15,0 0 0-15,-11-10 3 0,11 10 2 0,4 0 1 16,9 0 1-16,0 0-2 0,7 0-1 15,0 0 3-15,2-1 0 0,10 1 2 16,2-1 0-16,4-1-1 0,1 0-2 16,2 1-3-16,-1 1 2 0,-2 0-2 15,-3 0-2-15,-2-2 2 0,-1 2 0 16,-2 0 0-16,-3 0 2 0,2-1-2 16,-1 1 1-16,-1-2-1 0,1 1 0 15,-1-1 0-15,-2 0 0 0,2 1 0 16,-1 0 1-16,2-1 0 0,-2 1-1 0,1-1 1 15,-1 1 0-15,-2-1 1 0,0 0-1 16,-7 2-1-16,1-3 1 0,1 2-1 16,-8 1 1-16,9-3 0 0,-2 1-2 15,1 1 2-15,5-2-1 0,1 1 1 16,-2-1-1-16,4 0 0 0,1 1 2 16,1-2-2-16,0 1 0 0,-3 2 0 15,-6-1 0-15,-3 2-2 0,-4-2 1 16,0 2 1-16,-1 0 0 0,2 0-1 15,4 0 2-15,-4 0-1 0,4 0-1 0,-6 0 0 16,2 0 0-16,-2 0 0 0,2 0 2 16,7 0 0-16,-2 0 1 0,6 0-2 15,-2 0 1-15,-7 0 1 0,3 0-2 16,-1 0 1-16,-6-1-1 0,7 1 0 16,-8-2 1-16,-6 2-2 0,6-1 1 0,-5 1 1 15,0-1 0-15,5-1-1 0,-4 2 1 16,-1 0-2-16,6-1-1 15,-6 1 2-15,-2 0-1 0,9-2 1 16,-7 2 0-16,6 0-2 0,0-2 2 0,0 2 2 16,1-1-4-16,-1-1 4 0,-1 2-1 15,3 0-1-15,0-3 1 0,-2 2 0 16,2-1-2-16,-8 2 1 0,6 0-1 16,-6 0 1-16,6-1 1 0,1 1 0 15,-9 0-1-15,8-2 0 0,-4 2 0 0,5 0 1 16,7-1-2-16,-8-1 1 0,7 2 0 15,-2-1-1-15,-5 1 3 0,5 0-3 16,-4-2 1-16,-3 2 0 0,2-1-2 16,-6 1 2-16,1 0-1 0,-3 0 1 15,2 0 0-15,-2 0 0 0,2 0-2 16,-6 0 1-16,0 0 1 0,0 0-1 16,2 0 1-16,-1 0 2 0,1 0 0 15,6 0 0-15,-1 0-1 0,5 0-1 16,2 0 1-16,-3 0-1 0,1 0 0 0,-7 0 0 15,1 0 0-15,-6 0 0 0,0 0 2 16,0 0-2-16,1 0 0 0,1 0 1 16,-1 0 1-16,1 0-1 0,-1 0-1 15,0 0 0-15,1 0-1 0,-1 0 1 16,1-2 1-16,-1 2 1 0,1 0-2 16,-1 0 3-16,2 0-1 0,-2 0-2 15,1 0 1-15,-2-2 0 0,1 2-2 16,-1 0 1-16,2 0-1 0,-2 0 0 15,1 0 1-15,-1 0 0 0,2-1-1 0,-2 1 3 16,1 0-2-16,1 0 1 0,-1-1 0 16,0 1-1-16,1 0-1 0,4-1 0 15,-2-1 1-15,3 0-1 0,-3 2 1 16,1-1-1-16,-1-1 1 0,1 0-1 16,1 2 1-16,-6 0 0 0,0-1 0 0,0 1 2 15,1 0-1-15,0 0 0 16,2-2 2-16,-2 2-1 0,1 0 0 15,-1-1 1-15,1 1 0 0,-1 0 3 16,1-2 4-16,-1 2 3 0,1-1 3 0,-2 0 1 16,1-1-4-16,-1 1-2 0,0-1-3 15,0-3-1-15,0-4-1 0,0-2-6 16,0-5 0-16,-7 0 0 0,-3-2-2 16,-2 0 0-16,-4 0 0 0,-2 0 1 15,-7-2 1-15,-1 2 1 0,-3-1 0 0,2 3 0 16,2 2 1-16,-1 4 0 0,4 2-2 15,6 2 0-15,2 2 1 0,5 0-1 16,5 3-1-16,-1-1 2 0,5 2-2 16,-2-1-5-16,2 1-3 0,-2 0-2 15,1 0-2-15,1 0 4 0,-2 0 3 16,2 0 4-16,0 0 2 0,3 8 0 16,3-1 1-16,4 2-2 0,0-1 1 15,3 1 1-15,3 1 1 0,1 0 1 16,2-1-2-16,4-2 0 0,0 1 0 0,3-2-2 15,0 1 1-15,-1 0-1 0,-2-1 0 16,-3 1 0-16,-5-2-1 0,-2 1 0 16,-6-2 2-16,1 0-2 0,-1 0-2 15,-4-2 2-15,5 3 0 0,-5-1 1 16,0-1 1-16,1 4 0 0,-2-2 0 16,-1 5 0-16,1 7 0 0,-2 0 0 15,-10 9 0-15,-12 1 0 0,-10 6-13 16,-10 4 13-16,-10 4-30 0,-4-2-132 15</inkml:trace>
  <inkml:trace contextRef="#ctx0" brushRef="#br0" timeOffset="42108.1823">21641 234 130 0,'0'0'30'15,"0"0"-6"-15,0 0 3 0,0 0-4 0,0 0 3 16,0 0 1-16,0 0-5 0,0 0 2 16,0 0-9-16,0 0-3 15,-63-17-1-15,60 14-3 0,-4-5 3 16,5 4-2-16,1-1-1 0,0 0-2 0,-1 1-3 15,1-1 0-15,-1 1 0 0,1-1 0 16,1 5-1-16,-2-1-4 0,2 1-2 16,0-1-6-16,0 1-1 0,-1-2 0 15,1 2 2-15,0 0 5 0,0 0 6 16,0 0 1-16,0 6 3 0,0 8 1 16,0 5-1-16,0 2 0 0,0 8-2 15,0-1 0-15,-3 1-1 0,1-1 3 16,-2 4 0-16,0 1-5 0,0 4 0 15,-1 0-1-15,1 2-1 0,-1 1 1 0,-1-1-1 16,1 2 1-16,-1-2 0 0,0 4-2 16,0-1-2-16,2 2 1 0,1 2 2 15,0-1 1-15,0 2 1 0,-2 0 0 16,2 2-1-16,0-1 2 0,-1 1 2 16,-1-1-2-16,1-2-1 0,-1-1-2 0,0-5-3 15,1 0 0-15,-1-3-1 16,2 0 1-16,0-1 0 0,2 0 6 15,-2 0-4-15,1-1 2 0,1 0-1 16,-1-3 0-16,1-3 1 0,1-4-1 0,0 0 0 16,0-9 0-16,0 3-2 0,0-1 3 15,0-6 3-15,0 9-2 0,0-3 12 16,0-6-1-16,0 8-1 0,0-2 0 16,0-4-10-16,0 5 0 0,0 1-2 15,0-9 0-15,-1 8 0 0,-1 1 0 0,0-1-2 16,-1 5 2-16,1-7-2 0,2-1 1 15,-1 3 4-15,1-7-4 0,0 7 1 16,0 0 1-16,0-7 0 16,-2 9 3-16,2-2 0 0,-1-8-1 0,-1 9 0 15,2-9-1-15,-1-5 0 0,1 0 0 16,0-6 3-16,-2 4 0 0,2 1 2 16,-1 0 3-16,1 1-3 0,0-6 0 15,-2 0-3-15,2 0-1 0,0 1-1 16,0 1 1-16,0-1-2 0,0-1 0 0,0 2 0 15,0-2 0-15,-1 2 2 0,1-2 1 16,0 1-3-16,-2-1 0 0,2 2-2 16,0-2-3-16,-1 1 3 0,1 0-2 15,-1-1-2-15,1 2 0 0,-2-2-7 16,2 1-2-16,-1-1-5 0,1 0-4 16,0 2-27-16,0-2-46 0,0-3-122 15</inkml:trace>
  <inkml:trace contextRef="#ctx0" brushRef="#br0" timeOffset="44967.187">21477 1962 31 0,'0'0'13'0,"0"0"2"0,0 0-1 0,0 0 1 15,0 0 0-15,0 0-5 16,0 0 3-16,0 0-2 0,0 0-9 0,-21-59 1 15,18 48-2-15,2-1-3 16,-3 1 10-16,2 4 0 0,2 3 3 0,-1-1 1 16,0 1-2-16,-1-1-1 0,1 0-5 15,1 5-4-15,-2-1-2 0,2 1-4 16,0 0-5-16,-1-1 2 0,1 1 2 16,0 0 6-16,-2 0 8 0,-1 11 17 15,-1 5-3-15,-1 8 1 0,-1 2-4 0,1 2-13 16,-1 3-2-16,0 5 1 0,1 4 0 15,-4 7-1-15,3 8 3 0,-1 4-2 16,-2 5 1-16,-1 3 1 0,2-1 2 16,-1 1 5-16,0-2-2 0,-1-1 1 15,3 0-7-15,2-4-9 0,2 1 3 16,1 0 0-16,0 0 1 0,1 2 0 16,-1-2-1-16,-2 0 4 0,1 0 2 15,0-3-2-15,-1 1 0 0,0-2-5 16,-1 1 0-16,1-1 2 0,-2 3 1 0,0-1-2 15,-1 1 2-15,-2 0 0 0,1-3 3 16,1 1 2-16,-1 0-4 0,2-3 1 16,2-1-1-16,0-2-1 15,-3 1 2-15,2-1 2 0,-1-1-1 0,1 2 2 16,-1-1-3-16,2-2-1 0,1 0 1 0,0-1 3 16,0-3 1-16,0 3 5 15,-3 0 0-15,0-1-1 0,-2 1-3 16,1 2-4-16,1-4-1 0,0 4-1 15,1-1-2-15,1 0 1 0,0-4 1 0,0 0 0 16,1-2 3-16,-2-3 2 0,-1 1 0 16,-1 0 0-16,-1 2-2 0,0 0-2 15,1 0-1-15,0 5-1 0,0-1 0 16,1 2 0-16,-1 2 2 0,1-2-3 16,0-1 3-16,-2-3-2 0,2-1 0 0,0 0 0 15,3-2 0-15,0-4 3 16,2 1-2-16,1-3 4 0,0 1-6 15,0 1 0-15,0 0 2 0,0 0-1 16,0-1 3-16,0 1 2 0,-2 3-3 0,-5-2-1 16,1 3 2-16,-3 0-4 0,1 0 2 15,-2 1-1-15,1 4 1 0,0-1 2 16,1 1-4-16,2 3 5 0,2-4-5 16,1-4 0-16,0-3 3 0,0-3-6 15,0-4 3-15,0-1 0 0,0 0 0 0,-1-2 0 16,1 0-1-16,0 1 1 0,-1 0 1 15,-2 4-1-15,0-3 1 16,0 2-1-16,-2-2 2 0,2-1 2 0,0 1-4 16,-1 2 3-16,0-1-3 0,2 1-1 15,3-1 2-15,-1 0-1 0,0 1 0 16,1 1 0-16,-1 0 0 0,0 1-1 0,0 0 2 16,0-1-2-16,2 0 2 15,-3-1-1-15,3-1 0 0,-2 1 0 16,0-2 1-16,0 1-1 0,0 2 0 0,0 1 2 15,0 0-3-15,-1 3 3 0,1-2-3 16,-4 1 2-16,2-1 0 0,0-1-2 16,-1 0 1-16,1 1 0 0,0 0 0 15,2-4 0-15,0-1 1 0,0-2-1 16,0-1 0-16,2-2 0 0,-1-3 1 16,-1 1-2-16,2-4 1 0,-1 2 1 15,1 0-1-15,-1 2 2 0,1 2-3 16,-1 1 3-16,1 2-3 0,-2 1 2 15,1-1 2-15,0-1-3 0,-2-1 4 0,1-1-3 16,-2 0 2-16,2 0-2 0,-1 1 1 16,1 0-1-16,0 0 0 0,-1-2-1 15,1-1 0-15,0 0 0 0,0-3 1 16,0 1-1-16,0 0 1 0,1-1 0 16,0 3-1-16,-1-1 0 0,0 2 1 15,-1 3-2-15,1 1 3 0,2 0 2 0,-2 1-4 16,0-2 2-16,0 1-2 0,0-3 0 15,2 1 2-15,-2-3-2 16,0-7 1-16,0-1-1 0,1 2-1 0,-2-5 2 16,3 5-1-16,-2-1 1 0,3-4 0 15,-3 7-1-15,2-1 1 0,-2 0 0 16,-2 7-1-16,2-2 1 0,-1 0 0 16,0 1-3-16,0 1 2 0,1-3 0 15,1-4 0-15,1-1 2 0,1-8-3 0,-3 2 1 16,1-1 0-16,1-2 1 0,-2 3 1 15,1-9-1-15,1 7 0 0,0-7 0 16,-1 1 0-16,2 2-2 16,-1-4 1-16,-1 2-1 0,1 0-1 0,-1-1-1 15,2-4-2-15,-2 0-7 0,2 0-12 16,0 0-28-16,0 0-49 0,0-16-149 16</inkml:trace>
  <inkml:trace contextRef="#ctx0" brushRef="#br0" timeOffset="46782.6542">13360 5605 6 0,'0'0'10'0,"0"0"-1"16,-23 90 0-16,15-60-2 0,0-2-5 15,-1-3 0-15,2 0-4 0,1-4 2 16,0 0 0-16,3-6 0 0,-2 2 1 15,2 0 0-15,-3 1 5 0,0 8 0 0,-1 1 6 16,-6 4-1-16,3 0-2 0,-4 8 1 16,2 1-9-16,-1 6 0 0,0 1-3 15,1 0-2-15,1-1-2 0,2-4-2 16,0-5-1-16,0-6-6 0,3-10 0 16,1-3 1-16,2-5 2 0,2-8 6 0,-2 4 3 15,1-4 2-15,1 0 1 0,-1 1 0 16,-2-2 1-16,4-1-1 15,-1 2 0-15,-2 3 0 0,1-3-1 16,-2 4-5-16</inkml:trace>
  <inkml:trace contextRef="#ctx0" brushRef="#br0" timeOffset="47882.8568">13188 6472 55 0,'0'0'18'0,"0"0"2"0,0 0 3 15,-35 89 3-15,25-61 0 0,-3 3-2 16,1 1-3-16,1 2 0 0,-4 2-1 0,2 3 0 15,-4-1-1-15,5 1-6 0,0 1-2 16,-2-1 3-16,-1 2 0 0,0 2 1 16,-2-1-3-16,1 0-3 0,-4 2 2 15,2 4 0-15,-2-1-1 0,1-3-3 16,3 1-4-16,-1-4 1 0,4-6 0 0,0-2 3 16,1-1 1-16,2-1-2 15,0-1-1-15,1 0-2 0,1-1-1 16,0 1-2-16,1-1 0 0,0 0 0 15,3-2 0-15,-2 1 0 0,0-2 0 0,-1-2 0 16,1 2 3-16,0 3-2 0,-1 0 3 16,0 1-2-16,-3 3-2 0,-2 0 1 15,1 2-1-15,-1 2 0 0,2-2-1 16,-2-3 1-16,2 1-1 0,3-4 0 16,1-3 1-16,-1-2 0 0,3-1 0 0,1-1 1 15,-2-2-1-15,2 2 1 0,-1-1 0 16,-2-2 2-16,-1 1-2 0,1 0 0 15,-1 0 0-15,3-1 0 0,-1 1 0 16,-2 0-1-16,0 0 0 0,3-1 1 16,-2 2 3-16,0-1-3 0,-1-4 4 15,3-2-2-15,1-3-3 0,0-1 3 16,-2-2 0-16,4-4-2 0,-1 1 2 16,2-5 2-16,-1 0-2 0,1 0 1 15,0 1-1-15,-2 1-1 0,2-2-2 0,-1 1-2 16,1-1 2-16,0 1 0 0,0-1 2 15,0 2-2-15,0-2 1 0,0 0 0 16,-3 1 0-16,3-1-1 0,0 0 3 16,0 2-3-16,0-2 2 0,0 0 3 15,0 0-2-15,0 0 0 0,0 0 0 16,0 1-2-16,0-1 0 0,0 0-1 16,0 0-1-16,0 0 0 0,0 0 1 15,0 1-1-15,0-1 1 0,0 0 0 16,0 2 1-16,0-2 0 0,0 0 0 0,0 0 1 15,0 0 0-15,0 0-1 0,0 0-1 16,0 0-1-16,0 2 1 0,0-2 0 16,0 2 0-16,0-1 2 0,0 5-2 15,0 4 1-15,0 1-1 0,4 5 1 16,-2 2 0-16,-1-2 1 0,2 3 0 0,-1-1 1 16,-2 2 2-16,1-1-1 15,1 9-1-15,-1-1 1 0,2 2-2 16,-1 1 0-16,-1 0 2 0,-1-2-2 15,3-1 0-15,-3-2 0 0,0-1-2 0,4-1 2 16,-3 0-1-16,-1 2 2 0,2-1-1 16,-2 4 1-16,1 1 5 0,-1 1-5 15,0 0 4-15,2 1-3 0,-2-5-2 16,0-1 0-16,1-9 2 0,-1 5 0 16,0 0-1-16,0 0 1 0,0 7-2 0,0-1-1 15,2-2 1-15,-1 0 0 0,2-1 1 16,0 2 0-16,0-4 1 15,0 1 1-15,-2-6-2 0,2-2 0 16,-1-4 0-16,-2-7-2 0,2 3 2 0,-2-7 0 16,0 0 0-16,0 0-1 0,0 1 0 15,2 1 2-15,-2-1-4 0,0 0 0 16,0 1-3-16,0-1-5 0,0 1-4 16,3 3-18-16,-2 1-54 0,8-3-191 15,1-3-6-15</inkml:trace>
  <inkml:trace contextRef="#ctx0" brushRef="#br0" timeOffset="48862.7693">12702 9182 7 0,'0'0'9'0,"0"0"-1"15,0 0-2-15,0 0 5 0,0 0-5 0,-42 96 4 16,30-73 0-16,-3 0-1 0,-3 2 2 16,1-4 1-16,-2-3 3 0,3-1 4 15,4-7 9-15,0-3 6 0,4-1 5 16,4-5 1-16,-6 1-1 0,0-2-4 16,-5-3-4-16,2-4-4 0,3-1-4 0,4-6-12 15,3 2-3-15,-1-7-7 0,4 1 0 16,3 1-1-16,6-2 0 0,1 4-1 15,-3 5-2-15,6 3-3 16,2 3-1-16,3 4-2 0,7 0-1 0,1 1 0 16,-1 10 0-16,2 5-2 0,-1 4 1 15,0 1-1-15,-3 3-6 0,-4 2-9 16,3-1-14-16,-5 0-3 0,-3-2-2 16,-2 0 2-16,-2-3 5 0,-1-7-7 15,-2-1-2-15</inkml:trace>
  <inkml:trace contextRef="#ctx0" brushRef="#br0" timeOffset="50358.1709">12760 9347 165 0,'0'0'30'0,"0"0"-13"0,0 0-11 16,0 0-5-16,0 0-1 0,0 0 1 0,0 0 4 15,0 0-2-15,0 0 3 0,81-27-1 16,-48 27 2-16,6 1 1 16,6 2 0-16,4 1 2 0,5 0-2 0,2 1 1 15,2-2 0-15,1 1-2 0,0 1-2 16,0-3 2-16,-2 0 0 0,-2 1-1 16,3-1-1-16,-2 0-2 0,-1-1 1 15,-1 2-2-15,-2-2 0 0,-3-1 2 0,-1 0-3 16,-1 0 3-16,0 0-2 15,-1 0 4-15,0-1-2 0,2-3 3 0,-2 0-1 16,3 1 0-16,2 0-2 0,-2 0-2 16,3 0 0-16,-4 2-2 0,0-2 0 15,-3 2 2-15,1 0-2 0,-3-2 0 16,2 1 0-16,-2 0 1 0,2 0-1 16,0-1 0-16,1-1 1 0,2 2-1 0,7-1 0 15,4-2 1-15,2 3 0 16,1-2 1-16,-1 1-2 0,-2 0 0 0,0 0 0 15,-5 1 0-15,-2 2 0 16,-3 0 2-16,-4 0-2 0,1 0 1 0,-1 0 0 16,3 0-2-16,-2 0 2 0,3 0 0 15,1 0 2-15,0-1 0 0,2 0 0 16,-1-2-2-16,2 3 3 0,1-1-2 16,0 0 0-16,0 0 3 0,0-1-3 15,-2 0 0-15,-3 1 1 0,0 0-1 0,3-1 0 16,-3-1-1-16,3 1 2 0,2 0-2 15,-2 1 0-15,3-1 1 0,0 1-1 16,1 0 1-16,-1-1 1 16,-1 1-1-16,2-1 0 0,3 1 1 0,1 0 0 15,0-3-2-15,3 3 0 0,0-3 0 0,2 2-1 16,2-2 1-16,-3 3-1 16,-1-1 1-16,-2 0-1 0,-2 1 2 15,-1 0-1-15,0 0 2 0,0-1-1 16,1 0-1-16,2 1 1 0,1-1-2 0,-2 1 0 15,3-2 1-15,-4 1 0 0,-1-3 4 16,-1 3-1-16,-1-4-4 0,-1 1 3 16,1-1-6-16,0 3 4 0,-1 1-1 15,0 2-1-15,0 0 4 0,-1 2-3 16,-2 1 5-16,-3 0-4 0,0-3 0 16,-4 0-1-16,3 0-5 0,-3-2 5 15,1-2-5-15,0 1 5 0,3-1 0 0,1 2 0 16,0 1 1-16,3-1 1 15,1 2-2-15,0-2 0 0,-1 1 2 0,0-1-1 16,-2 1 1-16,0 1-2 0,-4 0 0 16,-3-2 0-16,-1 2 0 0,0 0 1 15,0 0-1-15,0 0 1 0,-1 0 0 16,0-2 0-16,-2 2 1 0,-1-1-1 16,0 1 3-16,-2-2-2 0,1 1 1 0,-1-1 1 15,-1 1-1-15,0 0 0 0,-1-1-1 16,1 1-1-16,0-1 0 15,-1 0 1-15,-2 2-1 0,-1-3 1 16,-3 2-1-16,0 1 0 0,-4-1-1 0,-7-1 1 16,1 2 0-16,-3-2 1 0,-2 2 0 15,5-1-1-15,0 1 0 0,-1-2 0 16,1 1-1-16,-1-1 0 0,-7 1 1 16,2-1-1-16,-1 0 1 0,-2 0 1 15,3 1-1-15,-9-1 0 0,7 0 0 0,-7 1 1 16,0-1-1-16,3 2 0 0,-7 0 0 15,0-1-1-15,0 1 0 0,2 0 0 16,-1-2 1-16,1 2-1 16,-1 0 2-16,1 0-2 0,-1-2 0 0,1 2 1 15,-1 0-1-15,0 0 1 0,1-1-1 16,-1 1 0-16,1 0 1 0,-1 0 2 0,1 0 0 16,-1-2 0-16,-1 2 2 15,0 0 0-15,2-1 2 0,-2 1-3 16,0 0-1-16,0-2-2 0,0 2 0 0,0-4 0 15,-2-1-1-15,-5-2 0 0,-5-4 0 16,-4 2-1-16,-3-5 0 0,-4 2 1 16,-1 0 0-16,-4-2 0 0,0 2 1 15,-1-1-1-15,0 0 0 0,0 1 0 16,2 0 0-16,3 1-1 0,-1 2 2 16,8 2-2-16,1 1 1 0,6 1 0 15,3 4 0-15,-3-3 0 0,5 3-1 16,1 0-1-16,0 1 1 0,4 0-1 15,-2-2-1-15,2 2 0 0,-2 0-1 0,0 0-1 16,1 0 2-16,1 0 0 0,-2 0 2 16,2 2 0-16,0 5 1 0,10 4 0 15,2 3 1-15,5-2 0 16,1 0-1-16,3-2 1 0,2 1-1 0,4 0 0 16,0-2 0-16,3 0 0 0,-1 0-1 0,-1-3 1 15,-8-1 0-15,-3 0-1 0,-5-4 1 16,-8 0 0-16,2 0-1 15,-2-1 0-15,1 2-2 0,0 0 0 0,0-1-1 16,-5-1 1-16,0 5 1 0,0 2 0 16,-12 7 2-16,-5 4 0 0,-11 2 0 15,-7 1 1-15,-9 2 3 0,-7 1-5 16,-8 5 0-16,-8 2-10 0,-5 2-37 16,0 3-42-16,-6 0-70 0,1-2-84 15</inkml:trace>
  <inkml:trace contextRef="#ctx0" brushRef="#br0" timeOffset="51093.7026">16027 9560 320 0,'0'0'37'15,"0"0"-7"-15,0 0-3 0,0 0-3 16,0 0-6-16,0 0-4 0,0 0-5 16,0 0-7-16,0 0-4 0,0 0-5 15,8-34 0-15,-7 34-1 0,4 0 2 16,-1 9 3-16,2 8 0 0,0 6 3 16,-1 1-2-16,-2 2 2 0,0 0 0 0,-1-1 2 15,-2 1-2-15,0 0 0 16,0 2 0-16,0-3 1 0,0 1-1 0,0-2 0 15,-2 1 4-15,-1-1-3 0,0-1 3 16,1-7-4-16,-1 1-4 16,0 0 1-16,2-5-3 0,-2 5-2 0,0-7-4 15,0 3-5-15,1-3-16 0,1-4-20 16,-1 1-22-16,2-7-19 0,-1 0-21 0</inkml:trace>
  <inkml:trace contextRef="#ctx0" brushRef="#br0" timeOffset="51545.7632">15974 9858 248 0,'0'0'38'0,"0"0"-8"0,0 0-4 16,0 0-11-16,0 0-6 0,0 0-7 15,0 0-3-15,0 0-1 0,0 0 0 0,18-40 2 16,0 37 0-16,7-1 1 0,-9 3 2 15,4-1-2-15,-1 2 2 16,-5 0-3-16,7 0 0 0,-2-1 1 0,-5 1-1 16,8-1 1-16,-2-1-1 0,0-1 1 15,6 0 0-15,-5-2-1 0,-1-1 1 16,-3-1-1-16,-4 1 2 0,-3-2 0 16,2-2 0-16,-8 2 0 0,3-6 1 15,-4 5-2-15,-3-3 0 0,0-7-1 0,0 1 1 16,-1-4-1-16,-5 2 2 0,1 2 2 15,0 4-2-15,-1 1 5 0,3 5 3 16,2 3 2-16,-1 1 1 0,2 4-4 16,0-2-3-16,0 2-6 0,0-1-7 15,0 1-3-15,0-2-3 0,-1 2 4 16,1 0 4-16,-2 14 2 0,2 7 3 16,0 6-2-16,0 2 2 0,2 2-2 15,1-1 1-15,-3 0 0 0,0 1 1 16,0 0 3-16,0 3-3 0,-3-1 2 0,-2 2-4 15,3-1-7-15,0-1-6 0,2-3-32 16,0-3-47-16,7-6-108 16</inkml:trace>
  <inkml:trace contextRef="#ctx0" brushRef="#br0" timeOffset="52073.6076">16640 9681 360 0,'0'0'32'16,"0"0"-10"-16,0 0-13 0,0 0-11 15,0 0-7-15,0 0-1 0,0 0 0 16,0 0 7-16,0 0 1 0,0 0 1 16,-14 37 2-16,4-12-1 0,-3 1 2 0,0 1 0 15,-2 1 3-15,0 1-3 0,-1 0 3 16,3-1-3-16,-1-3-3 15,6-7 3-15,1-3-3 0,3-4 1 16,1-7 0-16,1 0 2 0,2-4 8 0,-2 0 9 16,2 0 3-16,0 0-2 0,0 0-6 15,0-8-5-15,2-8-8 0,6-8-1 16,2-2-4-16,0-1 1 0,3-3-1 16,0-2 4-16,0 0 1 0,0-2-2 15,1 2 3-15,-2 2-2 0,5 0 5 0,-4 1 1 16,-1 4 3-16,-2 3 2 0,-3 7 0 15,-1 2-3-15,-3 6-1 0,-1 2-4 16,-1 2-2-16,-1 3 0 0,0-1-2 16,0 1-1-16,3 0-2 0,4-2 1 15,3 2 0-15,5 0 1 0,2 10 0 16,0 3 1-16,-2 5-1 0,-2 1 2 16,3 2-3-16,-3 0 1 0,0 0 0 15,-3 1 0-15,-1 0 0 0,-1 1 1 16,-1 0 0-16,-2 1 1 0,1-1-2 0,-2 1 2 15,0-1 4-15,3 0-6 0,-1 1 2 16,0-3-9-16,1-3-13 0,0-4-13 16,-1-3-22-16,-1-4-20 0,-2-3-21 15,-1 1-2-15,-2-5-24 0</inkml:trace>
  <inkml:trace contextRef="#ctx0" brushRef="#br0" timeOffset="52295.5493">16666 9773 261 0,'0'0'58'0,"0"0"-12"0,0 0-6 16,0 0-15-16,0 0-13 0,0 0-9 0,0 0-6 15,0 0 1-15,0 0 2 0,-9-15 1 16,26 14-1-16,9 0-2 15,3 1-1-15,2-2-8 0,2 1-12 16,2-1-28-16,3 0-29 0,-1-1-42 0</inkml:trace>
  <inkml:trace contextRef="#ctx0" brushRef="#br0" timeOffset="52853.8367">17224 9554 396 0,'0'0'43'0,"0"0"-13"0,0 0-10 16,0 0-7-16,0 0-5 0,0 0-4 0,0 0-1 15,0 0-1-15,0 0-1 0,101-73 2 16,-78 70-3-16,-4 3 1 0,-3 0-2 16,4 0 1-16,-8 0-1 0,6 0-1 15,-7 0 2-15,-1 0-1 0,0 1-1 16,-3 4 0-16,2-2-1 0,-4 4 0 16,1 4 0-16,-1-2 0 0,-2 8 2 15,-2 1 0-15,-1 2 0 0,0 7 1 16,-1-3 0-16,-7 0 0 0,-1 1 1 15,-2 0-1-15,-1 3 0 0,1-1 1 0,-5 0 0 16,1 1-1-16,-2-1 2 0,0 0 3 16,2 1-4-16,2-2 3 0,-1-1-3 15,4-2-1-15,0-3 0 0,1-6 0 16,6-1 0-16,0-2 0 0,0-1 1 16,0-1 0-16,2-4 0 0,1 2 2 0,0-3-1 15,0 1 0-15,0 5 0 0,1 0 1 16,7-5 1-16,3 1-1 15,1-1 1-15,4-2-3 0,2-3 1 16,0 0-2-16,2 0-1 0,-1 0 0 0,-3-1-1 16,1-5 1-16,-1 2-2 0,-2 0-2 15,-6 1-1-15,-4 2-4 0,1-1-9 16,-4-1-11-16,2-1-18 0,1 2-27 16,-1-2-28-16,-3-2-105 0</inkml:trace>
  <inkml:trace contextRef="#ctx0" brushRef="#br0" timeOffset="53190.7782">17166 9816 237 0,'0'0'44'16,"0"0"-12"-16,0 0-12 0,0 0-10 0,0 0-3 15,0 0 0-15,0 0 4 0,0 0 4 16,0 0 0-16,94-8 0 0,-49 8-1 16,0 0-2-16,1-1 0 0,-3 1-1 15,-1-1-1-15,-4-1-1 0,-4 1-2 16,-3-1 0-16,-8 1-4 0,-4-1 0 0,-6 2-1 16,-2-2-2-16,2 1 2 15,-8-1 0-15,0 2 0 0,-5 0 0 16,0-1 0-16,0 1-2 0,2 0 2 15,-1-2-1-15,1 2-1 0,-1 0 1 0,1-1-4 16,-1 1-4-16,1 0-5 0,-1 0-18 16,-1 0-25-16,2 0-40 0,-2 0-134 15</inkml:trace>
  <inkml:trace contextRef="#ctx0" brushRef="#br0" timeOffset="60835.0246">21547 1692 82 0,'0'0'18'16,"0"0"-10"-16,0 0 2 0,0 0 1 15,0 0 1-15,0 0 1 0,0 0-2 16,0 0-5-16,118-9 2 0,-66 9-5 0,7 0 1 15,5 0-1-15,5 0 1 0,5 0 1 16,3-3-2-16,3 0 1 0,4 0-1 16,3 2 1-16,8-1-2 15,2 2 0-15,2 0 1 0,1 0-3 0,-3 2 0 16,-2 2-3-16,0 2 1 0,2 0 1 16,-2 0-1-16,2 2 0 0,2-3 0 15,-1 0 1-15,1-2 0 0,2 2 2 16,1-3 0-16,3 1 0 0,1-3 0 15,2 0-1-15,1 0 2 0,1 0-1 0,-1 0-1 16,2 0 0-16,-2 0-1 0,-4 0-2 16,-4 0 0-16,-5 0-1 0,-4 1 1 15,-1 2 0-15,2-1-2 0,-2 1-1 16,3-2 4-16,-1-1-4 0,1 2 0 16,3-1 4-16,0 1-1 0,3-1-1 0,2 1 3 15,-2 2 1-15,-2-4 0 16,-2 2 0-16,0 1 0 0,-2 0 1 15,0 0 0-15,-1 1 0 0,-5 0-1 16,-5-1 0-16,-4 2 0 0,-7-3 0 0,2 3-1 16,-3 0 1-16,0-1-2 0,4 0 0 15,-1-1 1-15,0 1-2 0,1-3 1 16,-3 1 0-16,-2-1 2 0,0 1-1 16,-2-1 2-16,0 2-2 0,0-1 1 15,0 1 0-15,-4-2 2 0,-2 1 2 0,-7-2-3 16,-3 0 1-16,-3 1 0 0,-7-1-1 15,-3 2 0-15,0-2-1 0,-3 2 0 16,-1-1 1-16,-2 0 1 16,-1 2 0-16,-2-3 1 0,-2 2 1 0,-1-2-1 15,-9 1 1-15,2-1-1 0,-8 0 3 16,-5 0 0-16,0 0 0 0,-3 0 0 16,2 0-2-16,0 0-3 0,1 0-3 15,-7 0 0-15,4 0 0 0,2 0 0 16,0 0 0-16,0 0 0 0,-6 0 0 0,0 0 1 15,0 0-1-15,1 0 5 0,1 0 0 16,-1 0 3-16,2 0 5 0,-2 0 3 16,1 0 4-16,-1 0 3 0,1 0-5 15,-2 0-4-15,0 0-6 0,1-1-6 16,-1-5-1-16,-3-3-1 0,-7-5 0 16,-4-1 0-16,-5 0 1 0,-3-2-2 15,-2 2 3-15,-5-3 0 0,-2 0 2 16,1-2 0-16,0 1 0 0,2 1 0 15,5 4 0-15,9 6-2 0,2 1 0 0,5 3-3 16,3 2-1-16,-1 1-2 0,2-1-5 16,3 2-1-16,-1 0 1 0,1 0-1 15,-2 0 3-15,-1 0 3 0,2 3 2 16,-2 8 5-16,3 3 3 0,4-1-1 16,7 4 2-16,5-2 0 0,5 0-1 0,8 0 2 15,6 0-1-15,5 1-1 0,2-1-3 16,0 1-1-16,-2-4-1 15,-5 1-2-15,-4-1 1 0,-8 2-4 16,-4 1 2-16,-8-3 10 0,-5 4 1 0,-6 2 5 16,-16 2 1-16,-16 8-8 0,-13-1 0 15,-15 2-8-15,-12 1-6 0,-10 0-41 16,-9 1-80-16</inkml:trace>
  <inkml:trace contextRef="#ctx0" brushRef="#br0" timeOffset="61432.2696">23908 634 443 0,'0'0'35'0,"0"0"-16"0,0 0-7 16,0 0-11-16,0 0-6 0,0 0-3 16,0 0 0-16,0 0 0 0,0 0 4 15,0 0-1-15,33 29 0 0,-23 3 0 0,-1 7-1 16,-2 7-1-16,-3 7 1 0,-1 5-3 15,-3 6-4-15,0 2-12 0,-7 3-12 16,-2-4-16-16,-3-7-16 0,1-9-27 16,1-9-22-16</inkml:trace>
  <inkml:trace contextRef="#ctx0" brushRef="#br0" timeOffset="61977.9638">23884 581 416 0,'0'0'39'0,"0"0"-15"0,0 0-11 16,0 0-8-16,0 0-7 0,0 0-3 0,0 0-2 16,0 0 2-16,0 0 2 15,93-44 0-15,-56 54 1 0,0 5 0 16,-3 1-1-16,0 2 0 0,-4 3-2 15,-3 1-3-15,-5-1-3 0,-4 2-5 0,-6 0-1 16,-4-8-2-16,-7 1 1 0,-1 1 5 16,0-3 1-16,-9 2 6 0,-3-4 3 15,-4-2 2-15,-3-4 2 0,0 0-1 16,-3-3 1-16,1 2 0 0,2 0 1 16,3 0 0-16,3 0-1 0,4-1 0 0,1 1-1 15,0 1-2-15,2 1 0 16,1 1 4-16,2 2-1 0,3 9 2 15,0-1 1-15,2 5-2 0,6-1 1 16,2 0-1-16,0 0 0 0,3-2-2 0,0 3 1 16,3 0 4-16,2 1-3 0,2 3 5 15,1 0-1-15,0 0-3 0,0-3 0 16,-3-5-4-16,-2 0 0 0,-3-6 1 16,-3-2-1-16,0-2 0 0,-4-2 1 15,-3-4-1-15,2 1 0 0,-5-4 1 0,0 0 1 16,0 0 2-16,0 1 3 0,2-1 2 15,-2 3-2-15,-10 2-3 0,-8 0-1 16,-6 1-1-16,-5-1 1 16,-3-3-1-16,-3 3 0 0,-2 0-1 0,-4 1-2 15,2-1-2-15,3 0 0 0,1 0-6 16,6-1-4-16,5 2-21 0,7-3-21 16,8 1-25-16,6-2-25 0</inkml:trace>
  <inkml:trace contextRef="#ctx0" brushRef="#br0" timeOffset="62773.9361">24651 1042 255 0,'0'0'38'0,"0"0"-10"15,0 0-7-15,0 0-7 0,0 0-4 0,0 0-3 16,0 0-8-16,0 0-4 15,0 0-2-15,-10-34 0 0,-5 34 3 0,-4 10 1 16,-7 9 0-16,2 3 0 0,2 3 1 16,2 3-1-16,3 1-1 0,4 1 3 15,2 0-3-15,3-5 2 0,3-5 0 16,3-3 0-16,2-6 2 0,0-4 2 16,0 3 4-16,0-5 3 0,0 2 4 0,2 2 2 15,7-7 1-15,4-1-1 0,4-1-3 16,4-2-1-16,2-9-5 0,0-3 2 15,-1-3-1-15,1-1-1 16,0-1-1-16,-2-6 1 0,-2 0-4 0,0-6-1 16,-3-1-1-16,0 2-2 0,-1 1 1 15,-1 2 0-15,-2 4 0 0,-4 8 1 16,-2 5 0-16,-3 6-2 0,-3 4-1 16,0 0-5-16,0 0-5 0,0 0-5 15,1 0 3-15,-1 0 5 0,0 12 7 0,0 8 3 16,-3 7 0-16,0 7-1 0,-1 2 2 15,4 1-2-15,0-1 2 0,0-6-1 16,3-3-1-16,0-7 2 16,0-8 3-16,0-2 0 0,-2-6 5 0,2 0 3 15,3-4-1-15,7 0-1 0,4-1-3 16,9-9-2-16,-1-8-2 0,1-5-1 16,-3-5 0-16,2-8 1 0,-2-1-3 15,-2-2 0-15,-2 1 1 0,-2 3 0 16,-3 3 0-16,-2 0-2 0,-1 4-1 0,-4 2-2 15,-1 8 0-15,-2 5-1 0,-3 9 0 16,-1 4-3-16,0-1-5 0,0 1-1 16,0-2 0-16,0 2 4 15,0 0 4-15,0 0 4 0,0 10-1 0,-5 7 0 16,1 5-1-16,2 0 0 0,2 4 1 0,0 4 2 16,0 2 5-16,3 5-1 15,5-1 2-15,0 1-4 0,0-4 0 16,1-3 0-16,1-2-2 0,0-6 1 15,-1-2 0-15,-2-8 1 0,-3-5 0 0,1 2 1 16,-2-5 1-16,-2-1 2 0,2 2 4 16,-3-5 4-16,0 0 3 0,0 0 0 15,0 0-3-15,0 1-6 0,0-1-3 16,-3 0-4-16,-11 0 0 0,-9 0-3 16,-6 0 1-16,0 0 0 0,0 0-1 0,0 0-1 15,2 0-1-15,1 0-3 0,7 0-15 16,1 0-13-16,7 0-33 15,5 0-32-15,0 0-61 0</inkml:trace>
  <inkml:trace contextRef="#ctx0" brushRef="#br0" timeOffset="63253.9704">25255 923 168 0,'0'0'18'16,"0"0"-10"-16,0 0-8 0,0 0 0 15,0 0-6-15,0 0-1 0,0 0 3 0,0 0 3 16,0 0 7-16,0 0 5 0,12-11 2 16,-4 15-1-16,4 6 1 15,0-1 1-15,5 1-1 0,-1 0 1 16,-5-5-2-16,4 0-3 0,2-3 0 0,-5-2 2 15,8 0-4-15,-1 0 0 0,-2-2-3 16,6-5 0-16,-5-1-2 0,-2-2 1 16,-3-3-1-16,-3 6-1 0,-2-4 2 15,-3 3 0-15,-1-1 0 0,1 0 0 16,-3 4-2-16,-2-7-1 0,0 2-5 16,-4-4 0-16,-2 0 0 0,-4 4-1 15,-4 2 2-15,-4 2-1 0,-5 1 0 16,-1 5 1-16,0 0 0 0,-2 5 0 15,0 7 2-15,0 3 2 0,0 7 1 0,0 3-1 16,3 3 0-16,1 4 1 0,4 0-2 16,5 0 2-16,5 1 0 0,7-3 2 15,1-3 4-15,6 1 3 0,7-7 1 16,7 0 4-16,6-7-1 0,7-5-1 16,6-3-4-16,6-5-4 0,6-1-6 15,-1-1-4-15,0-5-14 0,-4 1-33 16,-7 1-95-16</inkml:trace>
  <inkml:trace contextRef="#ctx0" brushRef="#br0" timeOffset="64061.9242">24020 2177 321 0,'0'0'59'0,"0"0"-15"0,0 0-5 16,0 0-10-16,0 0-10 0,14-85-7 16,-9 76-7-16,-2 6-5 0,3-4 0 15,-2 5-5-15,-1 0 0 0,7 2-1 16,2 0 1-16,2 4 0 0,6 8 1 16,-2 5-1-16,-2 3 1 0,-2 4 1 0,-1 3 0 15,-3 1 0-15,0 1 1 16,-4-4-1-16,-2-6 0 0,-2-1 2 15,-1-8 1-15,-1-5 0 0,2 1 5 0,-2-6 2 16,0 0 5-16,0 0 4 0,0 0 1 16,1 0-6-16,1-1-3 0,-1-10-3 15,4-6-4-15,-1-7 0 0,6-4 0 16,-1 1 0-16,4 0-1 0,1 0 1 16,2 2-1-16,1 4 1 0,2 3-1 0,-1 1-1 15,0 3 0-15,0 6-1 0,-4 0 0 16,-1 3 0-16,-1 3-3 15,-2 2 0-15,3 0 0 0,1 0 0 0,2 9 1 16,0 4 0-16,-3 3-1 0,-1 4-1 16,-2 4 2-16,-3 3-1 0,-2 4 1 15,-1 1 1-15,-3-3-1 0,-1-1 2 16,0-10 1-16,0-6 0 0,0-2 0 16,0-5 2-16,0 0 2 0,0 0 5 15,0-5 5-15,0 0 2 0,0 0-1 0,0 0-3 16,0 0-4-16,3-13-4 0,3-7-3 15,3-7 1-15,3 1 0 16,2-1 0-16,0 1-2 0,3 0 0 0,2 4 1 16,-1 0 0-16,0 2 1 0,0 3 0 15,1 2-1-15,1 1-1 0,-7 7 0 16,1 0 0-16,-5 4-1 0,-5 1-2 16,2 0-1-16,-1 2-1 0,0 0-1 15,5 2 0-15,0 7 2 0,-2 5 0 16,-1 4 1-16,-4 3 1 0,-3 2-1 0,0 4-4 15,0 2 0-15,-5 2-4 0,-2 1-4 16,4 0-7-16,2-2-7 0,1-2-15 16,0 0-20-16,4-5-23 0,8-5-47 15</inkml:trace>
  <inkml:trace contextRef="#ctx0" brushRef="#br0" timeOffset="64565.7438">25152 2113 307 0,'0'0'58'16,"0"0"-13"-16,0 0-9 0,0 0-14 16,0 0-4-16,0 0-7 0,0 0-5 0,0 0-4 15,0 0-2-15,0 0 0 16,0-35-2-16,0 33 0 0,0 2-1 15,0-1-3-15,0 1 2 0,0-2-2 16,0 2 2-16,0 0 1 0,0 0 4 0,2 0 1 16,11 0 1-16,4 0 2 0,5 2-2 15,-5-1 1-15,4-1 0 0,-1 0 0 16,2 0-2-16,5-1 0 0,-2-5 2 16,-6-3-1-16,-2 1 1 0,-7 2-2 15,1-3 2-15,-2-2-3 0,-4 4 1 0,2-5-2 16,-3 4-1-16,-2 3-1 0,-2-4-3 15,0 5 1-15,0-4-3 0,-3-1 1 16,-6 4-2-16,-7 3 3 0,-3 2 0 16,-5 0 2-16,-2 5 1 0,0 6-2 15,-1 3 1-15,0 1-1 0,0 3 0 16,2 2 2-16,2 0 2 0,4 2 2 0,3-1-2 16,6 2 0-16,1 2 0 15,4-9 0-15,3 4 0 0,2-2 0 16,0 0 1-16,3 4 3 0,9-3 1 0,2-2 1 15,6-2-2-15,5-1-2 0,5-3 0 16,5-2-2-16,3-2-3 16,1-2-3-16,4-2-9 0,-2 0-30 0,2 0-41 15,-1-3-43-15</inkml:trace>
  <inkml:trace contextRef="#ctx0" brushRef="#br0" timeOffset="64854.8149">25915 1768 367 0,'0'0'53'0,"0"0"-15"16,0 0-9-16,0 0-11 0,0 0-8 16,0 0-3-16,0 0-6 0,0 0-7 0,0 0 0 15,0 0-3-15,0-30-1 0,0 31 6 16,0 13 2-16,0 8-2 15,0 8 3-15,0 0 15 0,2 5 2 16,0 0-1-16,-1 2-1 0,-1 2-15 0,0 0-3 16,0 1-2-16,-1 3-3 0,-5-1-1 15,3-2-7-15,1-3-10 0,-1-5-15 16,1-9-14-16,-1-4-14 0,2-5-9 16,-1-8-5-16,2 0-9 0</inkml:trace>
  <inkml:trace contextRef="#ctx0" brushRef="#br0" timeOffset="65673.5523">25685 2031 423 0,'0'0'49'0,"0"0"-18"0,0 0-18 15,0 0-14-15,0 0-4 0,0 0-2 16,0 0 2-16,81-26 2 0,-38 29 1 0,8 4 1 15,6 3-2-15,0-2 1 0,1 0-2 16,-5 2 0-16,-5-5 1 0,-6-1 2 16,-6 0 1-16,-3-3 1 0,-4-1 0 15,-3 0 1-15,-1 0 0 0,-11-2 1 16,2-3 2-16,-3-1 1 0,-4 0-1 16,5-2 0-16,-6 3 1 0,-5 3-1 15,3-4-1-15,-3 2 2 0,0 2-3 16,0-2-1-16,-3 4 0 0,0-1-2 15,0 1-1-15,0 0-1 0,0-1-2 0,-14 1 2 16,-5 0 0-16,-7 0 0 0,0 2 2 16,0 4-1-16,3 3 0 0,4-1 0 15,2 2 0-15,5-3-1 0,1 2 1 16,2 2 0-16,3-3-2 0,-1 5 0 16,4-4 1-16,1 1 2 0,1 3 1 0,1-3 0 15,0 3 2-15,3-4 0 16,6 3 1-16,-3-6 0 0,9 1 1 15,1-4-1-15,6-3-1 0,5 0 0 0,1 0-1 16,-1-7 0-16,-2-2-1 0,3-3 1 16,-2 1-1-16,-3-1 1 0,0 1 0 15,-6 0 1-15,2 2-2 0,-7 2 0 16,-2-1-1-16,-2 2 1 0,-3 3-2 16,2-1 1-16,-3 2-2 0,-1 1-2 15,3-1 0-15,-6 2-3 0,0 0-3 0,0 0-1 16,1 0 1-16,2 0 1 0,2 8 4 15,0 6 2-15,1 4 3 0,4 0 0 16,-1 3 1-16,1-3 1 16,4 0 0-16,1-4 1 0,4-4 4 0,1-7-3 15,6-3 2-15,3-3-2 0,6-13-3 16,1-5 1-16,4-8 1 0,1-3-1 16,-3-4 2-16,0-4-2 0,-3 0 1 15,-3-3-14-15,-5-2-1 0,-2-1-3 16,-3-1-2-16,-5-5 10 0,-5-1-6 0,-6-3-6 15,-5 1-4-15,-1 2-1 0,-6 4 0 16,-6 10 4-16,-5 9 2 0,0 8 1 16,-5 11 6-16,-2 11 3 0,-1 5 2 15,-1 20 2-15,0 12-1 0,1 15-1 16,1 13 2-16,5 10 0 0,6 7 11 16,7 0 0-16,6-2-1 0,13-2 1 15,12-7-8-15,5-5-1 0,5-4 4 16,3-7 1-16,-1-6 1 0,-2-9 0 15,-1-10 1-15,-2-9-3 0,-3-7-3 0,0-8-5 16,-4-3-25-16,-8-2-51 0,2-1-107 16</inkml:trace>
  <inkml:trace contextRef="#ctx0" brushRef="#br0" timeOffset="77325.9182">26298 8306 85 0,'0'0'0'16,"0"0"-3"-16,0 0-5 0,106-35-9 15,-75 26-16-15</inkml:trace>
  <inkml:trace contextRef="#ctx0" brushRef="#br0" timeOffset="82426.9981">26456 217 340 0,'0'0'43'16,"0"0"-6"-16,0 0-10 0,0 0-6 16,0 0-9-16,0 0-4 0,0 0-7 15,0 0-4-15,0 0-3 0,2 1 1 16,-2-1-1-16,0 0 3 0,0 0-1 16,0 6 1-16,-4 5 0 0,0-2 0 15,-2 6 2-15,-1-1-1 0,4-3 1 16,0 5-1-16,2 3 1 0,1-7 0 15,0 8-1-15,0-2 2 0,0-2 0 0,7 4 0 16,3-4 0-16,1 0 2 0,5-2-2 16,0-3 1-16,6-4 2 0,-1-3 1 15,3 1 1-15,0-4 0 0,1-1 0 16,-2 0-1-16,-3-1 1 0,3-6-1 16,-2-4 1-16,-1 0-1 0,0-3-1 0,-3 0 1 15,-1-2-1-15,-1 1 0 0,-4-2-3 16,0 0 1-16,-3 1-2 0,-2 2 1 15,-3 0 0-15,0 4 0 16,0-1 2-16,-2 1 0 0,1 3 1 0,-1 3 0 16,-1 4 1-16,0-1 2 0,0 1-1 15,0-2 2-15,2 0-5 0,-2 1-1 16,0-1-2-16,0 2-3 0,0-3-1 16,0 2-3-16,1 1 4 0,-1-2-1 15,0 2 3-15,0 0-1 0,2 2 1 0,0 9 0 16,0-1 0-16,2 7-3 0,-1-1-1 15,-3 3-8-15,1-1-14 0,-1 0-15 16,2-1-33-16,-1-7-18 0,4 5-76 16</inkml:trace>
  <inkml:trace contextRef="#ctx0" brushRef="#br0" timeOffset="83355.3018">27024 209 384 0,'0'0'30'0,"0"0"-19"15,0 0-9-15,0 0-7 0,0 0-1 16,0 0 2-16,0 0 0 0,0 0 1 16,0 0 0-16,0 0 0 0,42 43 0 0,-39-26 1 15,-2-1-1-15,1-4 1 16,-2 7 0-16,0-8 1 0,0 2-1 15,0 0 0-15,0-7 2 0,0 1-1 0,0-7 2 16,0 0 3-16,0 0 0 0,0 1 9 16,0 1 9-16,0 0 12 0,0-1-2 15,0 0-5-15,0-1-12 0,1 0-11 16,5-2 0-16,2-10-1 0,3-1-2 16,0-2 2-16,2 3 0 0,0-2-1 0,1 3 1 15,-5 2 0-15,3 0-1 0,-1 2-2 16,-2 2 0-16,3-1 0 15,-2 1 0-15,-6 4-2 0,5-2 1 16,-5 1-2-16,1 0 0 0,-1 1-2 0,1 1 0 16,0 0 2-16,4 0-1 0,1 3-1 15,-2 2 1-15,4 5 0 0,-2-2 0 16,5 6 2-16,-2-2 1 0,2 0 0 16,-1 0 0-16,1 0 0 0,-2 0-1 15,0-1-1-15,-2-3-1 0,-3 1-4 0,0-3 2 16,1-2-6-16,0 3 0 0,0-5 0 15,1 1 5-15,0-1 4 0,6-2 5 16,1 0-1-16,4-2 1 0,-2-5-1 16,1 1 0-16,0-2 0 0,2-1 0 15,2 0 2-15,2-2-1 0,2-2 1 16,-1-1-1-16,-2 0 3 0,-5 1 1 16,-3-1 2-16,-5 3 1 0,-3-1 3 15,-2 3-2-15,-6 5-2 0,2-7 0 16,-3 5-3-16,0 0-1 0,0-3-3 0,0 4-3 15,0 1-3-15,-6-3 2 0,1 6-3 16,-5-2 1-16,-2 0 1 0,-2 3 0 16,-5 0 0-16,-2 0 2 0,-3 5 0 15,5 0 2-15,-1 2-1 0,3 1-4 16,1 2 2-16,1-1-1 0,6-1 0 0,-1 0 3 16,4 0-1-16,-1 1-1 15,3-2 1-15,1-3-1 0,2 0-1 16,1-4 2-16,0 0 0 0,0 7-3 15,0-2 4-15,0 5 0 0,0-1 2 0,6-3 3 16,3 3 2-16,0-5 1 0,4 3-2 16,6-7 0-16,1 0-1 0,4-2-1 15,0-6-1-15,-1 1 4 0,0-1-3 16,-4-2-1-16,0 1 2 0,0-2-1 16,-2 1-2-16,2 0 2 0,-8 3-1 0,1 0-1 15,-4 3 2-15,-3 1-2 0,-1 2-1 16,-4 1-1-16,0 0 1 15,0-2-1-15,2 2-4 0,-1 0-1 16,1 0 0-16,-1 0-1 0,1 0 2 0,-1 0 2 16,2 0 1-16,0 7 0 0,4 7-1 15,2 3 1-15,1 0-1 0,3-4-4 16,1 1-13-16,3 0-12 0,1-4-31 16,-5 0-24-16,4-5-56 0</inkml:trace>
  <inkml:trace contextRef="#ctx0" brushRef="#br0" timeOffset="83666.5457">28384 38 439 0,'0'0'63'15,"0"0"-11"-15,0 0-16 0,0 0-13 16,0 0-9-16,0 0-9 0,0 0-9 0,0 0-3 15,0 0 1-15,3-17 1 0,-7 17-1 16,-7 6 4-16,-4 9-4 0,-2 5-1 16,4 3 1-16,1 2-1 0,4 5 3 15,-1 0 1-15,1 3-35 0,2 2-2 16,1 3 2-16,2 2-1 0,2-1 36 0,-1 2 2 16,2-2-1-16,0 2 1 15,0-1 0-15,0-1 0 0,0 0-8 16,0-5-3-16,0-2-14 0,0-11-11 15,0-3-12-15,0-7-15 0,0-6-1 0,2-1-16 16</inkml:trace>
  <inkml:trace contextRef="#ctx0" brushRef="#br0" timeOffset="83856.4264">28142 324 477 0,'0'0'33'16,"0"0"-15"-16,0 0-13 0,0 0-7 16,0 0-4-16,0 0-2 0,0 0 3 15,0 0 3-15,0 0 1 0,101 5-8 16,-43 0-18-16,1-2-16 0,2-3-31 16,-4 0-23-16,-3-8-32 0</inkml:trace>
  <inkml:trace contextRef="#ctx0" brushRef="#br0" timeOffset="84122.2228">28818 58 365 0,'0'0'67'0,"0"0"-2"15,0 0-15-15,0 0-8 0,0 0-16 16,0 0-10-16,0 0-10 0,0 0-7 16,0 0-3-16,0 0-1 0,2-40 1 15,-4 40 1-15,-6 5 3 0,-2 7-1 16,-1 4 1-16,0 6-1 0,4 0 0 0,-1 3 0 15,3 0 0-15,0 3-36 0,0 1 0 16,2 3 0-16,0-1-1 0,0 3 37 16,1-1-1-16,1 2 4 15,1-1-2-15,0-2 0 0,0-2-3 0,0-2-3 16,3-3-8-16,0-7-9 0,-2-7-14 16,2-3-10-16,-1-3-14 0,0-1-4 0,0 0-25 15,-2-4-29-15</inkml:trace>
  <inkml:trace contextRef="#ctx0" brushRef="#br0" timeOffset="84298.1872">28616 249 482 0,'0'0'13'15,"0"0"-7"-15,0 0-5 0,0 0-2 16,0 0 0-16,0 0-4 0,105 9-9 15,-58 0-17-15,0 0-15 0,-3-1-28 16,-5-1-14-16,-4-2-17 0,-5-4-14 16</inkml:trace>
  <inkml:trace contextRef="#ctx0" brushRef="#br0" timeOffset="84748.0729">29067 267 199 0,'0'0'42'0,"0"0"-3"16,0 0-9-16,0 0-4 0,0 0-4 15,0 0-2-15,0 0-6 0,0 0-3 16,0 0-6-16,9-29-1 16,-9 28-3-16,0 1-1 0,0-2 0 0,0 2-2 15,0 0 1-15,1 0 1 0,1 0 0 16,4 0 0-16,2 3 0 0,2 6 0 16,3 2 1-16,-1-4 0 0,-2 2 1 15,4-2 4-15,2 1 3 0,4-1 0 16,-6-3 3-16,3-1 0 0,-1-1-3 0,-2-2-1 15,4 0-3-15,-5 0 1 0,-2 0-1 16,6 0 0-16,0-6-1 0,-2 1-1 16,-1 0 0-16,-2-3 0 0,-4 3 0 15,0-4-1-15,-2 4 2 0,-3 1-3 16,0-5 0-16,-3 4-1 0,0-5-2 16,0 0-1-16,-4 4-2 0,-9-3 2 15,-5 5 1-15,-4-2 0 0,-1 4 2 16,2 2-1-16,-2 0 1 0,2 3 0 15,-3 5 0-15,1-1 0 0,0 2-1 0,4 1 0 16,-1 0 0-16,5 2-1 0,2-3-1 16,4 2 0-16,3 3-1 0,3-4 0 15,3 6-1-15,0 0 0 0,14-2-6 16,6 3-5-16,4-4-7 0,5-4-5 16,4-4-8-16,2-4-12 0,4-1-9 0,2 0-14 15,2-2-2-15,1-6 3 16</inkml:trace>
  <inkml:trace contextRef="#ctx0" brushRef="#br0" timeOffset="85239.3059">29647 305 143 0,'0'0'31'0,"0"0"-4"15,0 0-3-15,0 0-5 0,0 0-5 16,0 0-6-16,0 0-1 0,0 0-2 16,0 0-1-16,10-9 3 0,-10 9 2 15,0 0 2-15,0 0 3 0,-3 0-1 0,-3 0-1 16,-6 0-4-16,1 1-4 0,1 4-1 15,0-1-2-15,3 2 0 0,0 2 1 16,2-1 1-16,-2 3 0 16,6-6 0-16,-1 7 0 0,2 0 0 0,2 4 3 15,6 1 2-15,4-2 1 0,6-3 0 16,3-2 0-16,5-2-2 0,4-2-1 16,2-5-3-16,0 0-1 0,1-1-5 15,-1-9-4-15,0-2-2 0,0-4-7 16,-3-3 2-16,-2-1 2 0,-2-2 4 0,-4-1 7 15,-2 0 4-15,0-1 1 0,-3-2 0 16,-2 0 1-16,-1 2 0 0,-1-2 1 16,-5 2 36-16,-1 1-1 0,-2 7 1 15,-2-3-1-15,-2 9-28 0,0-3 2 16,0 1 4-16,0 6-3 0,0 2-3 16,0 4-4-16,0-2-7 0,0 2-1 15,0-1-3-15,-2 1-2 0,-2 0 2 16,-2 0-1-16,-1 3-1 0,-3 9 1 15,3 5-2-15,-2 5 1 0,4 3 0 0,1 0 0 16,0 1-33-16,1 0-1 0,0 2 2 16,2-3-1-16,-2 1 36 0,1 0-1 15,1-1-1-15,1 0-2 0,0-7-7 16,0-1-5-16,0-7-14 0,0 1-11 16,3-2-15-16,-2-4-5 0,1-1-12 0,-2-4-17 15</inkml:trace>
  <inkml:trace contextRef="#ctx0" brushRef="#br0" timeOffset="85421.4938">29935 188 532 0,'0'0'25'0,"0"0"-15"0,0 0-6 16,0 0-5-16,0 0-1 0,0 0-3 15,89 6-6-15,-47 0-10 0,3 2-19 16,0 1-35-16,-6-3-24 0,-3 0-50 16</inkml:trace>
  <inkml:trace contextRef="#ctx0" brushRef="#br0" timeOffset="86260.2836">30315 226 368 0,'0'0'35'0,"0"0"-11"16,0 0-18-16,0 0-7 0,0 0-2 15,0 0-2-15,0 0 2 0,0 0 2 16,0 0 0-16,26 8-1 0,-12 2 1 0,0-1 1 16,-3 2 1-16,4-2 1 15,-5-3 0-15,3 0 0 0,1 0 4 0,-1-5-3 16,6 3 1-16,1-3-1 15,-1-1 0-15,6 0 0 0,-1 0-1 0,-1-5 0 16,-2-3 0-16,-1 0-1 0,-6 2-1 16,-2-2 0-16,-3 2-4 0,-3-1-2 15,0 0 0-15,-4 3-3 0,1 1-2 16,-3-3 1-16,-3-1 1 0,-4-1 1 16,-5-1 2-16,-4 4 3 0,-4 5 1 0,-6 0-1 15,-1 2 2-15,1 4 0 0,2 1-1 16,0 1-1-16,4-1 0 15,1 3 1-15,1-1 2 0,5-3 0 16,0 3-3-16,6-3 2 0,1 1 1 0,-2 3-1 16,5-6 1-16,2 7 0 0,1 1-1 15,4 3 2-15,9 3 0 0,1-3 3 16,8-4-4-16,5 0 1 0,4-4-1 16,3 1 0-16,6-2 0 0,3-2 0 15,0-1 1-15,3-2-2 0,-2-1-3 0,1 0 1 16,0 0-1-16,-2 0 3 0,0-1 0 15,-2-6 2-15,-2-1-1 0,-2 2 0 16,-3-1 0-16,-6-1 1 16,-3 1 1-16,-7 2-1 0,-8 3 0 0,-2-4 0 15,-3 5-1-15,-3-1-1 0,3 1-5 16,-5 1-2-16,0-1-2 0,0-1-1 0,-12-3 4 16,-5 2 2-16,-9-1 3 15,0 2-1-15,-1 2 1 0,-4 0 1 16,2 0 0-16,2 0 2 0,-2 0 2 0,1 2 0 15,4 5 3-15,1-2 0 0,2 4-3 16,7-1 1-16,2-1-4 0,4-1 1 16,5-3 1-16,0 0 1 15,3 2 4-15,0 1 4 0,1 3 8 0,14 2 2 16,4-6 2-16,11 0-4 0,5-5-5 16,5-5-5-16,1-7-3 0,1-6-1 15,1-1-2-15,-1-7 0 0,0-3 1 16,-3-4 0-16,-2-2-2 0,-5-2 5 15,-1 1-2-15,-7-2 35 0,-2 1-3 0,-6 2-5 16,-6 11 1-16,-2 5-32 0,-3 7 1 16,-4 9 1-16,2-1-2 0,-3 4-4 15,0 0-4-15,0-1-2 0,-3 1 0 16,-8 0 1-16,-7 3 0 0,3 17 2 16,-6 13-1-16,3 16-2 0,0 8 1 0,-2 5-34 15,4 2-19-15,4 0-22 0,5 0-53 16,1 0-67-16</inkml:trace>
  <inkml:trace contextRef="#ctx0" brushRef="#br0" timeOffset="89402.3567">11178 1852 48 0,'0'0'22'16,"0"0"-5"-16,0 0-5 0,0 0-8 16,0 0-2-16,0 0-1 0,0 0 0 0,0 0 0 15,0 0-1-15,7-2 0 0,-4 1 0 16,-3 1 2-16,0 0-1 0,0 0-1 15,0 0 1-15,0 0 0 0,3 0 3 16,-3 0 2-16,0 0 3 0,0 0 3 16,0 0 0-16,1 0 0 0,-1-1-1 15,0 1-6-15,0 0 1 0,0 0 0 16,2 0 0-16,-2 0 1 0,0 0 2 16,0 0-2-16,0 0 0 0,2-3-2 15,-2 3-3-15,0 0 0 0,0 0-2 0,0-1-4 16,0 1-9-16,0 0-22 0,0 0-19 15,0 0-38-15</inkml:trace>
  <inkml:trace contextRef="#ctx0" brushRef="#br0" timeOffset="90638.2056">23863 3441 19 0,'0'0'12'0,"0"0"2"16,0 0 4-16,0 0-1 0,0 0 2 15,0 0-2-15,0 0-3 0,0 0-2 16,0 0-6-16,0 0-2 0,8 0-2 0,-6 0 0 16,-2 0-1-16,1 0 0 0,-1 0 2 15,2 0 3-15,-2 0 2 16,1 0 5-16,-1 0 1 0,0 0 2 15,2 0-2-15,-2 0-1 0,0 0-4 0,1 0-2 16,-1 0-4-16,0 0-2 0,2 0-1 16,-2 0 1-16,0 0-1 0,2 0 0 15,-2 0 0-15,0 0-1 0,0 0 2 16,0 0 0-16,2 0 0 0,-2 0 0 16,0 0 1-16,0 0 1 0,0 0 2 0,0 0 4 15,0 0 5-15,1 0 5 0,-1 0 1 16,0 0-2-16,0 0-3 0,2 0-3 15,-2 0-2-15,0 0-3 16,0 0-3-16,0 0 1 0,0 0-1 0,0-2 0 16,0 2-1-16,1 0-1 0,-1 0 2 15,0-1-4-15,0 1 0 0,0 0 1 16,0-1-1-16,0 1 0 0,2 0 0 16,-2-2 0-16,0 2 0 0,0 0-1 15,0 0 1-15,0 0 1 0,1-1-1 0,-1 1 0 16,0 0 1-16,0 0 0 0,0 0 3 15,0 0 0-15,0-2 1 0,0 2 0 16,0 0 1-16,0 0-3 0,0-2 0 16,0 2-2-16,0 0 1 0,0-2 0 15,1 2-1-15,-1 0 1 0,0-1-1 0,0 1-1 16,0 0 0-16,2-2-1 16,-2 2 1-16,0 0 0 0,0 0 1 15,0 0-1-15,0-1 0 0,0 1 0 16,1 0 0-16,-1 0 0 0,0 0-1 0,0 0 0 15,0 0 1-15,2 0-1 0,-2 0 1 16,0 0-1-16,0 0-1 0,0 0 0 16,0 0 1-16,0-1-2 0,0 1-4 15,0 0-5-15,0 0-7 0,0 0-6 16,0 0-4-16,0 0 2 0,0 0 0 16,0 0 1-16,0 0-2 0,0 0 1 15,-6-2-2-15,0 0-3 0,-7-1-7 16,3-1-11-16,-4-2-31 0</inkml:trace>
  <inkml:trace contextRef="#ctx0" brushRef="#br0" timeOffset="95808.6303">14605 823 72 0,'0'0'32'0,"0"0"-3"0,0 0-4 16,0 0-2-16,0 0-3 0,0 0 0 15,0 0-2-15,0 0-3 0,0 0-3 16,0 0-4-16,6-14-2 0,-5 13 0 16,-1-1-3-16,0 0-1 0,3 1-1 15,-3-1 0-15,0 0 0 0,0 1 0 0,0-1 1 16,0 1-2-16,0 0 1 0,0-1 0 15,-3 1-1-15,2-1-1 0,-5 1 1 16,0-1-1-16,-4 2-1 16,-6 0 2-16,6 0-1 0,-4 5 1 0,-1 0 0 15,5 5-1-15,-6 2 1 0,7-4 0 16,-2 2-2-16,2 0 0 0,3-2 1 16,-4 4 0-16,3 0 2 0,1-2-1 15,-4 2 0-15,7-3 0 0,-1 0 0 16,-2 1 1-16,2 0-2 0,-5 4 0 0,8-4 1 15,-7 5 0-15,4-1-1 0,-2-5 1 16,1 6 0-16,2-6-1 0,0 2-2 16,0-1 2-16,0 2 0 0,0-2 0 15,0 3 0-15,0 3 0 0,-1-4 1 16,3 4 1-16,-1-3 1 0,2-1 0 16,0 1 0-16,0-8 0 0,0 6-1 15,0-5 0-15,0 2 2 0,0 3-2 0,2-6 1 16,2 2 2-16,-3-2-1 15,5 3 2-15,3 4 2 0,-3-6 0 0,5 5 1 16,-1-4 0-16,-1-2-1 0,7 0 0 16,-2 1-1-16,3-5 1 0,5 2-3 15,0-3 3-15,1 1-2 0,-4-1-1 16,-2 0 0-16,-4 0-3 0,0 0 0 16,-1 0 0-16,-5 0 0 0,-1 0 2 0,-6 0-1 15,4 0 1-15,-1 0 0 0,3-1-1 16,-2 0 0-16,-4 1-1 15,0 0-1-15,0 0-3 0,2 0-12 16,-1-2-15-16,1 1-36 0,0 1-34 0</inkml:trace>
  <inkml:trace contextRef="#ctx0" brushRef="#br0" timeOffset="96964.9252">14916 699 199 0,'0'0'36'15,"0"0"-7"-15,0 0-12 0,0 0-5 16,0 0-5-16,0 0-2 0,0 0-3 15,0 0-1-15,0 0-1 0,0 0 0 0,1-28-1 16,-2 28-3-16,-2-2 2 0,-1 2 0 16,-1 0 0-16,-4 0-1 0,-5 8 2 15,4 1-1-15,-6 4 0 0,3 1 1 16,7-3 1-16,-4 1-2 0,3 1 1 16,3-3-3-16,-4 5 1 0,2 0 0 0,1-5 1 15,4 9 2-15,-2-1-1 16,1-4 1-16,1 6-1 0,-2-2-1 0,1-8 4 15,1 10-2-15,-2-3 0 16,3-5 0-16,-2 6-2 0,2-6 1 0,0 1 1 16,0-1 0-16,0 0 1 0,0 0 1 15,0 0-1-15,0 0 2 0,0 0-1 16,0-1 0-16,3 0 0 0,0-1-2 16,0-1 0-16,0 0 1 0,-1-4 1 15,2 2 0-15,0-4 1 0,-3 1 1 0,2-1 0 16,0 0 0-16,0 1 3 0,3 2 0 15,0 2-1-15,-3-5 1 0,0 1-4 16,1-4 3-16,0 0-1 0,2-3-3 16,3 1 3-16,-2-3 1 0,2 2 4 15,-4-4 4-15,3 4-3 0,-4-5-1 16,3 1-5-16,-1-2-4 0,-2 2 1 0,1-2 1 16,1 0-1-16,-5-1 0 15,5 0 0-15,-5-1 0 0,3 2-1 16,-2-3 0-16,1 1-1 0,-3 5 2 0,1-6-1 15,-1 6 0-15,0-6-1 0,0 1 2 16,0-1-2-16,0 0 0 0,0 6 2 16,0-4-2-16,-1 5 0 0,-1 0-2 15,1 1 0-15,-2-1-1 0,0 0 1 16,0 1-1-16,2 1 1 0,1 3 1 16,0-1-2-16,0 1 0 0,0-2 0 15,-3 1 0-15,3-1-1 0,-1 2 2 16,-1-2-3-16,2 2 2 0,-1-1-1 15,1 1-1-15,-2-2-3 0,2 2 0 0,0 0 1 16,0 0 3-16,0 0 4 0,2 0 1 16,2 0 1-16,10 0-4 0,5 0 2 15,-6 0 0-15,8 0 0 0,-1 0 2 16,-7 0-1-16,7 0 0 0,-10 0 0 16,-3 0-1-16,3 0 0 0,-5 0 1 15,-1 0 3-15,3 0-2 0,-7 0 3 16,0 0-2-16,0 0 0 0,5-3 2 0,-3-1-2 15,3 1 1-15,-2 1-1 16,-3 2 2-16,0-1-3 0,0 1 2 0,1-2-1 16,-1 0-1-16,2 2-1 0,-2-1-1 15,1 1 0-15,-1-2 0 0,0 2-1 16,2-1-1-16,-2 1-1 0,0 0-3 16,1 0-4-16,-1 0 4 0,0 0 1 15,0 0 3-15,0 12 2 0,0 5-1 0,-1 0-3 16,-1 1 3-16,2 1 0 0,0 1 1 15,0 7-1-15,0-2 0 0,0-2 0 16,0 2-2-16,0-5 2 0,0 1 0 16,2-5 3-16,-1 2 1 0,2-2-1 15,-1-3-2-15,-1 4-7 0,3-5-18 0,-1-1-49 16,-2 4-60-16</inkml:trace>
  <inkml:trace contextRef="#ctx0" brushRef="#br0" timeOffset="97389.4966">15351 694 291 0,'0'0'46'0,"0"0"-11"15,0 0-5-15,0 0-12 0,0 0-7 16,0 0-5-16,0 0-4 15,0 0-5-15,0 0-2 0,0 0-2 16,10-32 0-16,-10 32 3 0,0 0 2 0,2 0 1 16,-1 9-1-16,3 6 1 0,-1 6 1 15,0 1 0-15,-1 3 0 0,1 2 0 16,0 2-1-16,-1 2 0 0,1-2 0 16,-3 1-3-16,0-3 0 0,0-1-9 15,0-2-4-15,0-1-16 0,0-6-19 0,0 1-20 16,-1 0-18-16,-3-6-29 0</inkml:trace>
  <inkml:trace contextRef="#ctx0" brushRef="#br0" timeOffset="97863.1007">15311 923 287 0,'0'0'43'0,"0"0"-7"16,0 0-11-16,0 0-8 0,0 0-8 16,0 0-4-16,0 0-4 0,0 0-2 15,0 0-1-15,33-43 1 0,-16 36 1 16,2 2 2-16,3 2-1 0,-7 1 0 0,2 1-1 16,-5-1 0-16,-1 1 1 0,0 0-1 15,-6-1 1-15,2 2 1 16,-3-2-4-16,0 1 2 0,1-1-1 15,-1 2-2-15,-1-5-1 0,0 3 2 0,1-1-2 16,0-7 1-16,-2 6 1 0,-1-7 1 16,2 3 0-16,-3-5 1 0,0 2 1 15,0-1-2-15,0 2 1 0,0-3 1 16,0 1-1-16,-1 6 2 0,-1-6-1 16,2 8 1-16,-1-2 0 0,1 1 0 15,0 5 0-15,0-2 1 0,0 2-1 0,0-1 0 16,0-1-2-16,0 1-1 15,-2-1-4-15,2 1-1 0,0 1-2 16,0 0 1-16,0 0 5 0,0 0-1 0,-1 12 2 16,1 5 1-16,-3 5-2 0,1 4 3 15,-1 1 0-15,-2 4-1 0,1 2 0 16,-2 1 0-16,2 1-1 0,-2-4-5 16,-1-2-18-16,1-3-33 0,3-6-45 15,-1 0-61-15</inkml:trace>
  <inkml:trace contextRef="#ctx0" brushRef="#br0" timeOffset="98398.8054">15674 694 247 0,'0'0'12'0,"0"0"-12"16,0 0-6-16,0 0-1 0,0 0 1 0,0 0 5 16,0 0 0-16,0 0 1 15,0 0 0-15,-25 43 0 0,16-24-1 0,0-1 1 16,1 3-2-16,1-1 2 0,-1 0 2 16,3-7-1-16,-2 1 0 0,4-6-1 15,0-4 0-15,1 0 5 0,2-4 5 16,-1 0 15-16,1 0 13 0,0 2 1 15,0-2-7-15,0 0-15 0,0-7-14 0,0-10-1 16,7-3-1-16,2-1 0 0,-1 0-1 16,3 1 1-16,1-1 0 0,-1 1-1 15,-1 0 1-15,0 2 0 0,-1 0 0 16,-1 1 2-16,0 3-2 0,-1 3 0 16,-6 4 0-16,2 3 1 0,0 0 2 0,-3 4 0 15,0-1 0-15,0 1-2 16,1-2-1-16,-1 1-2 0,2 0-1 15,-2-1-3-15,1 2 2 0,-1-1-2 16,2 1 2-16,-1 0 2 0,4 0 0 0,-1 4-1 16,6 8 1-16,-3 4 0 0,-1 0 0 15,0 2 0-15,-3 2 1 0,1 1-1 16,-1 1 0-16,-2-6 0 0,-1 4-3 16,2-1-2-16,-2-3-2 0,0 5-9 15,0-8-10-15,0 1-20 0,0 0-13 0,0-3-13 16,-3 5-6-16,0-7-10 0</inkml:trace>
  <inkml:trace contextRef="#ctx0" brushRef="#br0" timeOffset="98623.5561">15671 774 352 0,'0'0'19'0,"0"0"-9"0,0 0-9 16,0 0 0-16,0 0 0 0,0 0-2 0,0 0-2 16,0 0-9-16,0 0-13 15,0 0-18-15,79-20-29 0,-67 19-23 16</inkml:trace>
  <inkml:trace contextRef="#ctx0" brushRef="#br0" timeOffset="99077.1116">15863 552 363 0,'0'0'28'0,"0"0"-12"0,0 0-10 0,0 0-5 16,0 0-1-16,0 0-1 0,0 0 0 15,0 0 0-15,82-39-3 0,-73 39 3 16,4 3-2-16,-3 1 0 0,2 7 1 16,-6-5 1-16,1 3 0 0,-3 0 1 15,-4 1-2-15,4-1-1 0,-4 4 2 0,0 5-1 16,0-6 2-16,-1 5-2 0,-2 0-1 15,-1-3 2-15,-2 0 0 0,-1 1 2 16,0-2-1-16,-2-1 0 0,-4 5 0 16,1-2-1-16,-2 0 1 0,5 0-1 15,-1-1 1-15,3-3-1 0,0-1 1 16,2-2 0-16,2 1 0 0,0-1-1 16,2-4 1-16,-2 5-2 0,2-4 2 15,-1-1-1-15,2 3 1 0,0-3 3 16,0 0-1-16,2 4 1 0,6 1 2 0,-2-3-1 15,7 1 0-15,5-5-3 0,-7 0 0 16,7-1-5-16,-7 1-8 0,1-2-13 16,-1 0-16-16,1 0-18 0,-1-2-14 15,-6 1-8-15,1 1-18 0</inkml:trace>
  <inkml:trace contextRef="#ctx0" brushRef="#br0" timeOffset="99245.4455">15866 768 370 0,'0'0'30'0,"0"0"-9"0,0 0-12 16,0 0-6-16,0 0-17 0,0 0-27 0,95-31-60 15,-58 25-110-15</inkml:trace>
  <inkml:trace contextRef="#ctx0" brushRef="#br0" timeOffset="100721.383">16865 577 130 0,'0'0'36'0,"0"0"-3"15,0 0-1-15,0 0-1 0,0 0 0 16,0 0-4-16,0 0-3 0,0 0-2 16,0 0-1-16,-10-44-5 0,10 44-2 15,-1-2-4-15,1 2-6 0,0-2-3 16,-2 1-3-16,2-1-4 0,0 0 1 16,0 2-2-16,0 0 3 0,0 0 0 15,0 0 0-15,0 5 2 0,0 8-2 0,0 5 1 16,0 1 2-16,2-1 0 0,-2 2 0 15,1 2 0-15,-1-2 1 0,0 0-1 16,0-1 2-16,0-5 0 0,0-2-1 16,0 1 0-16,0-1 1 0,0 1 0 15,-1-9 0-15,1 2 0 0,0-6 1 16,0 0 1-16,0 0 0 0,0 2 3 16,-2 0 1-16,2-1 3 0,0 0 6 15,0 1 2-15,0-2 1 0,-1 1-5 16,1-1-6-16,-2 0-4 0,-1 0-1 0,-3-9-1 15,1-4 1-15,-2-7-2 0,1 2-1 16,1-4 1-16,1 2 0 0,3-2 0 16,-1 7-1-16,2-5 1 0,0 2 0 15,0 4-1-15,0-7 1 0,0 7 0 16,0 1-1-16,0-3 1 0,0 9 0 16,0-6-2-16,0 8 0 0,0-1 2 0,0 1-1 15,0 5-1-15,0-1 2 16,0 1-1-16,0-2-1 0,0 0 1 15,0 1 0-15,0 0-2 0,0-4-1 0,0 0 1 16,6-1 1-16,0 1 0 0,4 1 1 16,4-1 0-16,-3 4-2 0,7-2-3 15,1 1-7-15,-6 2-12 0,7 0-15 16,-7 0-20-16,2 0-17 0,2 0-29 16,-5 0-26-16</inkml:trace>
  <inkml:trace contextRef="#ctx0" brushRef="#br0" timeOffset="100942.3397">16833 587 408 0,'0'0'22'15,"0"0"-14"-15,0 0-5 0,0 0-4 16,0 0-1-16,0 0-7 0,91-14-10 16,-59 14-26-16,1 0-31 0,2 0-53 15</inkml:trace>
  <inkml:trace contextRef="#ctx0" brushRef="#br0" timeOffset="101468.3645">17361 433 174 0,'0'0'27'15,"0"0"-6"-15,0 0-8 0,0 0-2 16,0 0-9-16,0 0-2 0,0 0-1 15,0 0-1-15,0 0-1 0,-35-20 2 0,17 20 0 16,0 4 0-16,-1 5 0 0,1 2-2 16,2 3 1-16,-2-1 1 0,4 2-3 15,0 1 2-15,2-1 0 0,3-5-2 16,-1 4 2-16,3-2 0 0,2-2 0 16,1 4 1-16,3-5 0 0,-1-4 2 0,2 6 4 15,0-5 2-15,0 5 2 0,0-3 1 16,3 0 5-16,1-2 3 15,4-1 0-15,1-2 2 0,5-3-5 0,6 0-5 16,2 0-5-16,5-5 0 0,-4-3-2 16,-2-1 0-16,-2-1 0 0,-1-1 1 15,-6 6-2-15,0-4 3 0,0 1-2 16,-4 1-1-16,2-1 1 0,-3 1-1 16,-3-1 0-16,2 3 3 0,-4 0-2 15,1 2-2-15,-3 3 4 0,0 0-2 0,0-1 0 16,1 1 1-16,-1-2-5 0,2 0-2 15,-2 1-3-15,1-1-4 0,-1 2 4 16,1 0 0-16,-1 0 4 0,3 0 2 16,1 8-1-16,2 5 0 0,2 6-1 15,0-1 1-15,2 2-6 0,0-2-9 16,2 2-36-16,-1 1-34 0,1-1-120 0</inkml:trace>
  <inkml:trace contextRef="#ctx0" brushRef="#br0" timeOffset="102046.5404">17740 399 228 0,'0'0'52'0,"0"0"-5"16,0 0-7-16,0 0-9 0,0 0-4 16,0 0-10-16,0 0-7 0,0 0-7 15,0 0-8-15,0-15-2 0,0 13 0 0,0 2 0 16,0 0 3-16,0 0 2 16,0 0 1-16,0 7 0 0,0 7 0 15,0 7-2-15,-3 1 2 0,2 3 0 16,-4 1 0-16,2-3-1 0,-4 1-3 0,3-3 2 15,-2-1-4-15,2-6-11 0,-1 2-17 16,2-7-27-16,-1-2-20 0,0 1-27 16</inkml:trace>
  <inkml:trace contextRef="#ctx0" brushRef="#br0" timeOffset="102462.4551">17685 499 313 0,'0'0'36'15,"0"0"-14"-15,0 0-13 0,0 0-7 16,0 0-2-16,0 0 1 0,0 0-3 16,0 0 4-16,0 0-2 0,0 0 0 0,87-25 4 15,-66 24-3-15,5-1 0 0,1-3 1 16,-1-1-3-16,0-2-2 0,-2 0-8 15,-2 1-1-15,-8 3-4 16,-1-3-1-16,-4 4 3 0,-3-3 2 0,0 2 0 16,-3 0 3-16,0 1 2 0,-3 3 2 15,0-5 4-15,0-2 1 0,0 2 1 16,0-5 0-16,0 5-1 0,0 2 1 16,0-2 2-16,0 5 0 0,0-2 2 15,0 2-1-15,0-1 4 0,0 0-2 0,-2-2-1 16,1 2-1-16,-1 1-2 0,-4 0-2 15,0 0 0-15,-1 0 0 0,-3 5-2 16,6 4 0-16,-2 4 0 0,3-2 2 16,0 6 0-16,3 1-1 0,0 2 1 15,0 3-4-15,5 0-4 0,-3-5-8 16,4-4-37-16,-1-3-32 0</inkml:trace>
  <inkml:trace contextRef="#ctx0" brushRef="#br0" timeOffset="102942.4964">18156 374 253 0,'0'0'12'0,"0"0"-9"0,0 0-4 0,0 0-2 16,0 0-2-16,0 0 3 15,0 0-1-15,0 0 3 0,0 0 1 0,0 0-1 16,-88 97 0-16,75-74 0 0,2-2 0 16,2-2 0-16,0-6-1 0,2 2 2 15,4-8-1-15,0-3-1 0,2 1 4 16,1-5 2-16,-2 0 5 0,2 0 19 16,0 0 0-16,0 1-4 0,0-1-4 0,2-6-17 15,5-7-2-15,3-5 0 0,2-2 1 16,-2 0-1-16,0-1 1 15,3 2 1-15,-3-3-2 0,2 3 2 16,-2-1-1-16,-1 0 0 0,-1 2-1 0,1 4 1 16,-3 2 4-16,-2 4 7 0,-2 3 2 15,2-3 2-15,-1 4-5 0,-2 0-7 16,3 1-2-16,-4 3-3 0,0-2-4 16,0 2-3-16,2 0 0 0,-2 0 0 15,3 0 1-15,0 0 1 0,2 9 2 0,1 5-1 16,-1 1 2-16,-1 0 0 0,-1 2-2 15,-2 1 0-15,1 3 0 0,-2-2-3 16,0 1-3-16,1-7-10 0,-1 1-12 16,0 5-23-16,0-6-13 0,0-1-17 15,0-1-20-15</inkml:trace>
  <inkml:trace contextRef="#ctx0" brushRef="#br0" timeOffset="103144.2782">18044 453 388 0,'0'0'14'0,"0"0"-12"0,0 0-2 15,0 0-6-15,0 0-8 16,83-32-26-16,-58 32-26 0,4-2-43 15,-3 0-38-15</inkml:trace>
  <inkml:trace contextRef="#ctx0" brushRef="#br0" timeOffset="103515.3888">18334 322 366 0,'0'0'25'0,"0"0"-9"0,0 0-8 16,0 0-4-16,0 0-3 0,0 0-1 15,0 0-4-15,0 0 3 0,0 0-2 16,0 0 1-16,84-31 0 0,-75 36-1 16,4 2 2-16,-7-1-1 0,-2 2 0 15,2 1 0-15,-6 4 0 0,0 3-2 0,-3 2 1 16,-7 5 1-16,-2-2-1 0,1-1 2 15,-1-2-1-15,1-2 1 0,0 2 0 16,4-8 0-16,0 3-1 16,1-5 1-16,2 0-1 0,0 1 0 0,1-6 1 15,1 2-2-15,2-5 4 0,0 0 1 16,0 0-1-16,0 6 1 0,0-2 1 16,5 6 1-16,6-2-1 0,5-2 0 15,7 0-2-15,3-2-7 0,0-4-19 16,2 0-26-16,-1 0-34 0,-7 0-25 0</inkml:trace>
  <inkml:trace contextRef="#ctx0" brushRef="#br0" timeOffset="103682.2078">18336 458 396 0,'0'0'33'0,"0"0"-19"16,0 0-9-16,0 0-4 0,0 0-8 16,88-19-54-16,-43 14-105 0</inkml:trace>
  <inkml:trace contextRef="#ctx0" brushRef="#br0" timeOffset="105973.2746">19412 446 89 0,'0'0'34'0,"0"0"-2"0,0 0 3 16,0 0 4-16,0 0-9 15,0 0-2-15,0 0-1 0,0 0-4 0,0 0-3 16,-15-9-3-16,14 7-4 0,-1 1-2 16,1 0-2-16,1 1-1 0,-2-2-2 15,2 2-2-15,-1-2 2 0,1 2-3 16,-2-1 1-16,2 1-1 0,-2-2-1 16,2 2 3-16,0-2-2 0,-2 2 1 0,2 0-1 15,0-1-1-15,-1 1 0 0,1 0-1 16,0-2 1-16,0 2-1 0,0 0-1 15,-2 0 0-15,2-2 1 16,0 2-3-16,0 0 2 0,0-2-2 0,0 2 1 16,0 0-1-16,0 0-1 0,0 0-2 15,0-1-1-15,0 1 1 0,0 0 2 16,0 0 2-16,3 0 2 0,12 0 1 16,1 0-1-16,2 0 0 0,0 0-1 15,-1 0 1-15,-4 0-1 0,6 1 2 0,1 1-2 16,-2 0 1-16,2-2-1 0,-2 0 2 15,-6 0-1-15,1 0 2 0,2 0-2 16,-10 0-1-16,1 0 0 16,-6 0-1-16,0 0-1 0,0 0-2 0,2 0-2 15,-1 0-5-15,1 0-12 0,0 0-11 16,0 0-23-16,-1 0-14 0,1 0-17 16,-1 0 6-16</inkml:trace>
  <inkml:trace contextRef="#ctx0" brushRef="#br0" timeOffset="106366.0395">19524 429 155 0,'0'0'41'0,"0"0"-3"0,0 0-1 16,0 0-1-16,0 0-5 0,0 0-3 16,0 0-3-16,0 0-2 0,0 0-4 15,-7-15-2-15,7 14-2 0,-1 0-4 16,1-2-4-16,0 2 0 0,0-1-6 16,-2 1-1-16,2-1-4 0,0 1-4 0,0 0-1 15,0 1 1-15,0-2 1 0,0 2 2 16,0 0 3-16,0 0 0 15,0 4 1-15,2 7-2 0,1-2 1 16,0 2 1-16,-1 6 0 0,1-6 0 0,2 3 1 16,-4-3 0-16,2-1-1 0,-1 3 1 15,-1-8-2-15,2 4 2 0,-3-4 0 16,0 0 0-16,1 1 0 0,-1-6 2 16,0-5 0-16,0-1 8 15,2 1-42-15,-2 9-1 0</inkml:trace>
  <inkml:trace contextRef="#ctx0" brushRef="#br0" timeOffset="108420.9523">19527 337 75 0,'0'0'22'15,"0"0"-5"-15,0 0-1 0,0 0-4 16,0 0-3-16,0 0 0 0,0 0-2 0,0 0 2 16,0 0 3-16,0 0 3 0,5-32 3 15,-5 32 1-15,0-2 0 0,0 2-1 16,1-1-3-16,-1-1-6 15,0 1-3-15,2-1-6 0,-2 1-2 0,0-1-5 16,1 0 0-16,-1 2 0 0,0-1 0 16,0 1 3-16,0 0 0 0,2 0 2 15,-1 0 2-15,3 3-1 0,-1 6 1 16,1 0 0-16,-2 1 1 0,1 0 0 16,-2 2 0-16,1 3 1 0,-1-3-1 0,1 4 1 15,-1-6-1-15,-1 2 1 0,2 0-1 16,-2 1 0-16,0-1 0 0,1 2 1 15,-1-1 1-15,2-1-2 16,-2 0 0-16,0-7 0 0,1 1-1 0,-1-6 3 16,0 0-1-16,0 0 3 0,0 2 0 15,1 0 5-15,-1-1 0 0,0 1 1 16,0-1-1-16,0 0-3 0,0 1-2 16,0-1-3-16,0 1 0 0,0-1 1 15,0-1-3-15,0 1-3 0,0-1 0 0,0 2-4 16,0-2-3-16,0 2-7 0,0-2-4 15,0 1-2-15,0-1-5 0,0 2-12 16,0-2-10-16,0 2-19 16,0 2-14-16</inkml:trace>
  <inkml:trace contextRef="#ctx0" brushRef="#br0" timeOffset="108741.8368">19409 555 75 0,'0'0'28'0,"0"0"-2"0,0 0 2 16,0 0 1-16,0 0-7 0,0 0-3 16,0 0-8-16,0 0-3 0,0 0-7 15,0 0-2-15,-23-4 2 0,23 4 0 16,0 0 5-16,13 0 0 0,4 0-1 15,8 0-3-15,1 0 0 0,3 0 1 0,-1 0-2 16,1-2 0-16,2 0 0 0,-4 1 1 16,-8 0-1-16,-6 1 1 0,-3-1-1 15,-4 1-2-15,1 0 1 0,-1 0-3 16,-6 0-1-16,0 0-1 0,0 0-3 16,1 0-4-16,1 0-9 0,-1 0-3 0,1 0-13 15,-1 0-21-15</inkml:trace>
  <inkml:trace contextRef="#ctx0" brushRef="#br0" timeOffset="109867.9867">19853 362 288 0,'0'0'34'0,"0"0"-11"15,0 0-5-15,0 0-8 16,0 0-3-16,0 0-1 0,0 0-8 15,0 0-4-15,0 0-6 0,0 0-1 0,-7-15 3 16,7 15 3-16,0 0 5 0,0 0 1 16,0 2-1-16,0 4 1 0,0 6 1 15,0-1-3-15,0 1 0 0,0-1 1 16,0 0 1-16,0 0 0 0,0-6 1 16,0 6 0-16,0-6 1 0,0 2 0 0,0-2 3 15,0-5 0-15,0 0 6 16,0 0 6-16,0 2 10 0,0 0 7 0,-2 0-3 15,2-2-6-15,0 1-12 16,0-1-6-16,0 0-4 0,0-3 0 0,0-5 0 16,0-7 2-16,-1-6-1 0,1 7-3 15,-2-6 1-15,2 9 0 0,-1-2-1 16,-1 1 2-16,1 6-2 0,-1-5 0 16,2 5 0-16,0 0-1 0,0 1 1 15,0 5 3-15,-1 0-2 0,1 0-1 0,0-3-3 16,0 2-4-16,0-1-6 0,0 1-2 15,0-1 1-15,0 2 2 0,0 0 6 16,0 0 3-16,3 0 2 0,1 0-1 16,6 3 0-16,2 5-4 0,-5-2 0 15,6 3 0-15,-1-1-1 0,-5-4-1 16,7 2-9-16,2-1-10 0,-3-4-12 16,6 1-10-16,0-2-2 0,-7 0 1 15,8 0 12-15,-10-2 10 0,1-2 11 16,-1 1 9-16,-2-3 8 0,-1 1 4 0,-3 2 5 15,-1 2 1-15,-3 1 9 0,0-2-1 16,0 2 2-16,1-2-2 0,-1 1-4 16,0-1-2-16,2 1-5 0,-2 1 1 15,0-1-6-15,0 1-2 0,0-2 0 16,-3 2-1-16,-10 0 1 0,-3 0 2 16,-4 0 0-16,0 3 0 0,2 3-2 15,1 0-2-15,5 0 1 0,0 0 0 16,4-1 1-16,4-4 0 0,1 2-1 15,3-3 0-15,-1 0 3 0,1 0 3 0,-2 2 7 16,1-2 6-16,1 0 5 0,-2 1-4 16,2-1-5-16,0 0-9 0,0 0-5 15,6-3 2-15,6-4-2 0,3-3 2 16,-4 2 0-16,1 0-1 0,0 1 2 16,-4 3-1-16,4-5 2 0,-4 5-2 0,-5 1 1 15,1 1 1-15,-4 2 1 16,0-2-1-16,0 2 1 0,1 0-5 0,1-1-3 15,-1 1-1-15,1-1-4 16,-1 1 2-16,1 0 2 0,6 0 2 0,2 0 0 16,4 4-1-16,3 4 0 0,-4 2-1 15,-2 1 2-15,-2 3 1 0,-2 0 0 16,-2-2 0-16,0 1-1 0,-2 2-2 16,-1-3-3-16,1 6-5 0,-2 0-9 15,0-6-22-15,2 6-56 0</inkml:trace>
  <inkml:trace contextRef="#ctx0" brushRef="#br0" timeOffset="110145.2356">20379 270 422 0,'0'0'40'15,"0"0"-13"-15,0 0-15 0,0 0-11 16,0 0-6-16,0 0-2 0,0 0-4 16,0 0 1-16,0 0 3 0,0 0 1 15,6-12 3-15,-6 13 3 0,0 5-2 16,0 10 0-16,0 3 0 0,0 0-2 16,0 6 1-16,-2-3-4 0,-2 1-5 15,0 1-6 1,-3-2-70-16,2 3-8 0,2-7-11 15,2-7-4-15</inkml:trace>
  <inkml:trace contextRef="#ctx0" brushRef="#br0" timeOffset="111337.9727">20365 312 103 0,'0'0'35'0,"0"0"-2"0,0 0-6 15,0 0-11-15,0 0-8 0,0 0-2 16,0 0-2-16,0 0-3 0,0 0-1 16,0 0 1-16,-12 2 0 0,15-2 2 0,14 0 0 15,5 0-2-15,7 0 2 0,-2 0-1 16,1 0 0-16,-2 0 1 15,0-2-3-15,-9 2-1 0,1-3-4 16,-7 2 0-16,-6-1-4 0,2 2-1 0,-7 0-3 16,0-1-2-16,0 1-3 0,1 0-3 15,0-2-12-15,1 2-3 0,-1 0-7 16,1-1 0-16</inkml:trace>
  <inkml:trace contextRef="#ctx0" brushRef="#br0" timeOffset="111563.0384">20608 242 157 0,'0'0'46'0,"0"0"-1"0,0 0-5 15,0 0-7-15,0 0-13 0,0 0-11 16,0 0-10-16,0 0-8 0,0 0-1 16,-3-16 0-16,3 16 3 0,-2 0 4 15,2 0 2-15,0 3 1 0,0 3-1 16,0 6 1-16,0 6-1 0,2-1 0 0,1 6 0 15,0-8-1-15,0 2 0 0,-2 1-1 16,2-1-3-16,-1 0-1 0,1-3-14 16,0-3-18-16,2-4-36 0,1 3-34 15</inkml:trace>
  <inkml:trace contextRef="#ctx0" brushRef="#br0" timeOffset="112089.9041">20826 267 244 0,'0'0'20'16,"0"0"-12"-16,0 0-8 0,0 0-3 16,0 0-1-16,0 0-1 0,0 0 2 0,0 0-2 15,0 0 2-15,-35 15 1 16,26-5 2-16,1 1-1 0,-1 3 0 0,-1 1 0 15,3-3 1-15,-2 0 0 0,2 1-2 16,3-6 1-16,-2 2 1 0,1 0 1 16,4-7-1-16,-2 1 3 0,0 1 0 15,3-4 8-15,-1 0 8 0,1 0 13 16,0 2 10-16,0-2-6 0,0 1-9 16,0-1-13-16,0 0-12 0,0-7-1 15,8-5 1-15,3-4 0 0,-1 0 0 0,0 0-1 16,0-1 1-16,0 1 0 0,2 1 2 15,-2 0-3-15,-1 1 1 0,-1 2 0 16,-1 2 1-16,-2 4 0 0,-2 1 1 16,1-2 0-16,-1 3 0 0,-2 1-2 15,2 0-1-15,-3 3-1 0,0-2-2 16,0 2-3-16,3 0-1 0,-3 0-3 16,1 0 1-16,-1 0 4 0,5 0-2 15,-2 0 2-15,4 7-1 0,0 2 2 16,0-1-1-16,1 3 1 0,-3 2 1 0,1 1-2 15,0-2 2-15,1 3 0 0,-4-2-3 16,0-2 0-16,1 5-3 0,-1-6-4 16,-1-1-4-16,1 2-8 0,-2-7-9 15,1 5-14-15,-1-4-9 0,1-1-7 16,-1 1-5-16,-1-5 1 0</inkml:trace>
  <inkml:trace contextRef="#ctx0" brushRef="#br0" timeOffset="112277.852">20819 317 356 0,'0'0'38'0,"0"0"-15"0,0 0-15 15,0 0-11-15,0 0-6 0,0 0-1 16,0 0 1-16,0 0-7 0,0 0-29 15,0 0-33-15,71-5-64 16</inkml:trace>
  <inkml:trace contextRef="#ctx0" brushRef="#br0" timeOffset="112681.628">21113 232 308 0,'0'0'19'0,"0"0"-11"0,0 0-6 0,0 0-3 15,0 0-1-15,0 0-2 0,0 0-2 16,83-20 3-16,-66 20-1 0,-2 3 2 16,4 5-1-16,-6-4-1 0,0 4 2 15,-5 1-4-15,-2-1 0 0,2 4 0 16,-4-4 0-16,-4 2 2 0,0 7 0 0,-4-2 3 15,-4 5 0-15,-2-2-2 0,0-3 3 16,0-3 0-16,1-1 0 16,3-4 3-16,3-3-2 0,-4 3 3 15,5-3-2-15,-1-2 1 0,1 3 1 0,2-5-1 16,0 0 2-16,0 0 0 0,0 2 1 16,0-2 3-16,0 2 1 0,0 1 1 15,2 0-2-15,9 2-1 0,4-2-3 0,-4-1-2 16,9 0 0-16,-1-2-7 15,-6 0-2-15,7 0-4 0,-9 0-7 0,-1 0-14 16,1 0-7-16,-6 0-16 0,0 0-8 16,-2-4-13-16</inkml:trace>
  <inkml:trace contextRef="#ctx0" brushRef="#br0" timeOffset="112842.3639">21122 303 397 0,'0'0'27'0,"0"0"-13"0,0 0-6 16,0 0-4-16,0 0-2 0,0 0 2 15,86-4-3-15,-37 4-6 0,7-3-34 16,2-1-77-16,0 1-115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09:03.021"/>
    </inkml:context>
    <inkml:brush xml:id="br0">
      <inkml:brushProperty name="width" value="0.05292" units="cm"/>
      <inkml:brushProperty name="height" value="0.05292" units="cm"/>
      <inkml:brushProperty name="color" value="#FF0000"/>
    </inkml:brush>
  </inkml:definitions>
  <inkml:trace contextRef="#ctx0" brushRef="#br0">12927 7114 7 0,'0'0'9'0,"0"0"-5"0,0 0-2 16,0 0 0-16,0 0-2 0,0 0 0 16,0 0-1-16,0 0 1 0,0 0-1 0,0 0 1 15,-46 61-2-15,43-52-2 16,2-4-3-16,-2-1-2 0</inkml:trace>
  <inkml:trace contextRef="#ctx0" brushRef="#br0" timeOffset="3079.8435">13250 7759 95 0,'0'0'9'0,"0"0"-6"0,0 0-2 16,0 0-1-16,0 0 0 0,0 0-3 16,0 0-3-16,0 0-6 0,0 0 1 15,16 42 3-15,-16-42 3 0,0 0 5 16,4 0 3-16,5 0 0 0,4-6 2 16,1-4-1-16,-2-1-2 0,-1-2-1 15,1-2 0-15,-1 0-1 0,1-2 2 16,0-1-6-16,2-4-3 0,-1-1-4 15,2-4 2-15,-1-6-1 0,2 1 4 0,-1-3 3 16,-1 1 2-16,-1 1 1 0,3 1 0 16,-3 2-2-16,-1 0 2 15,2 1 2-15,-2 0-1 0,2 0 0 16,-1-1-6-16,3-2 5 0,0-1-4 0,1-3 3 16,1 2 1-16,0 0-1 0,0 1 1 15,-1 1-1-15,2 2 2 0,-2-1-2 16,-1 3 1-16,-1 2 0 0,0 0 1 15,-3 4-1-15,4 0 2 0,-3-1-2 16,0 2 0-16,1-2 0 0,1-1 0 0,2 0 2 16,-1-4 0-16,3 2-1 0,0-4-2 15,-2 0 2-15,2-4-6 0,-3 1 5 16,3-4-1-16,-3-2-20 0</inkml:trace>
  <inkml:trace contextRef="#ctx0" brushRef="#br0" timeOffset="4728.5552">15341 2351 1 0,'0'0'-1'0,"-27"77"2"0,13-45-1 15,3-1 4-15,1-2-4 0,1-4 5 16,2 0 7-16,-3-1-11 0,1-1 14 15,-3 1-6-15,0 2 0 0,-3 2-1 16,-1 3 0-16,2 1-4 0,-5 1-1 0,1 4-1 16,0 1-3-16,-2 1 3 0,2 1 2 15,-1-1-2-15,-1 0 2 0,3 1-1 16,-3-1 1-16,-1 1 3 0,1 2 1 16,-2-4 0-16,5 1-2 0,-2 0-5 15,1-3 0-15,3 2 1 0,-1-1-2 0,0 2 0 16,0 0-3-16,2 2 3 15,-3 0 0-15,2 0 0 0,-1-3 3 0,3-1-5 16,0-4 1-16,0-1-2 16,1 0 2-16,1 1 1 0,-2 0 4 0,1 4-4 15,-2-2 3-15,1 2-3 0,-2-1-3 16,1 3 4-16,-2 2-2 0,1 2 0 16,0 2-4-16,0 1 1 0,1-2-2 15,1-2 4-15,0-2 2 0,3-4 0 16,-1 1 1-16,-3-1 1 0,5 2-2 0,-4 0 4 15,2 3 0-15,-1 0-4 0,-1 2 1 16,0 1-2-16,3 1-2 0,-4 0 4 16,2 0-2-16,-4 1 1 0,3 0-1 15,-3 0 1-15,2-1-1 0,-2 0 1 16,1-5 0-16,-2 2 2 0,5-3 2 16,-1-1-1-16,-3 0 3 0,3-2-2 15,-2 0 1-15,0 1 1 0,1 0-2 16,2 5 2-16,-2 2-2 0,2 3-4 15,0 4 0-15,-1-1-1 0,2 1-1 0,-2-3 4 16,1-3-4-16,-1 2 4 0,2-5 0 16,-1 0-1-16,1 1 3 0,0-2-3 15,3 0 0-15,-4 0 0 16,1 0 0-16,-1 0 3 0,-2 2-3 0,0 0 2 16,0-3-1-16,1 2 1 0,-1-2-1 15,1-2 1-15,1-2-3 0,1-2 1 16,2 1-1-16,0 0 0 0,1-2-1 15,0 0-2-15,1-1 0 0,0-3 0 16,-3-2 3-16,2-1-1 0,-2 0 1 0,1 1 0 16,-3 1-2-16,0 0 4 0,-2 1-2 15,0 0 0-15,2-1-2 0,0 0 2 16,2 1 0-16,-2-3-3 0,4 0 3 16,-1-2 0-16,1-3-1 0,0 0 3 15,1-1-3-15,-1 0 1 0,3-1 0 0,-4 1 1 16,2 2 1-16,-2-2-2 15,2 4 4-15,-2-3-5 0,1 2-11 16,0-1 1-16,-2 1-1 0,2-2 4 16,-1-1 9-16,0 0-2 0,4-8 1 0,-1 3-2 15,1-1-1-15,1-3-5 0,-2 4-2 16,5-5 0-16,-4 0 0 0,1 0 2 16,1-1-3-16,0 2 0 0,0-2-2 15,-1 2-9-15</inkml:trace>
  <inkml:trace contextRef="#ctx0" brushRef="#br0" timeOffset="9007.9833">19221 579 7 0,'0'0'12'0,"0"0"-3"0,0 0-3 16,0 0-9-16,0 0 2 0,0 0 0 15,0 0-3-15,0 0 3 0,0 0 0 16,-10 18 0-16,0 5-4 16,-1 4 0-16,3 4 0 0,-4 4-1 0,2 5 5 15,0-1 1-15,-1 4 0 0,0-1 0 16,1 7 0-16,-3 5 0 0,0 7 6 16,-3 7 2-16,2 4-2 0,-3 2 2 15,0-1-8-15,-1 0-2 0,2 0 2 16,-3 2-1-16,1 2-1 0,0 0 4 0,-1 2 9 15,2 4 0-15,-2 7-1 0,1 7-3 16,-2 4-8-16,0 3-3 0,3-4 5 16,-2-9 6-16,3-7-2 15,0-9 3-15,1-5-4 0,0-4-7 0,-1-3 3 16,0 1-1-16,-3-3 1 0,2 0-1 0,-2-4-2 16,0 1 5-16,-1 1 1 15,-2 3 3-15,5 4-1 0,-2 1-2 16,4 2-4-16,0 6-2 0,3 2 1 15,-2 4-6-15,2 2 3 0,-4-1 3 16,3-1-4-16,-3-4 7 0,2-1-1 0,-1-3-3 16,1-1-1-16,1-2 2 0,-2-5-1 15,2-4 2-15,-1-5 4 0,1-2-1 16,-3-4-1-16,0 1 1 0,-1 4-2 16,-2 3-2-16,0 4-1 0,-1 6-2 15,2 0 1-15,0 0 2 0,0-1 2 16,0 0 1-16,0-2-5 0,2 2-17 15,1-1-3-15</inkml:trace>
  <inkml:trace contextRef="#ctx0" brushRef="#br0" timeOffset="9225.8638">17951 5921 4 0,'0'0'7'16,"-24"97"4"-16,10-44-9 0,2 4-2 16,0-1 0-16,2-2-1 0,-2 0 3 15,4-4 1-15,-1-3 2 0,-1-2-2 0,1-4 5 16,2-3 3-16,-2-1 1 15,4-2 2-15,-1-2-4 0,-2 1 2 16,2-3-1-16,-2 1 1 0,1 0 0 16,-1 1-1-16,0 2-3 0,-1 2 1 0,0 2-4 15,1 1-1-15,-2 0 0 0,1 4-3 16,0 1-11-16,0 1-9 0,0-1 0 16,1-3-14-16,2-8-22 0</inkml:trace>
  <inkml:trace contextRef="#ctx0" brushRef="#br0" timeOffset="9940.634">17052 285 50 0,'0'0'9'16,"0"0"-4"-16,0 0-2 0,0 0 0 15,0 0-1-15,0 0-2 0,0 0 1 16,0 0-1-16,0 0 0 0,0 0 1 15,8-12-3-15,-8 12-6 0,0-1-7 0,2 1 1 16,-2 0 2-16,0 0 2 0,0 0 9 16,0 9-1-16,-2 7-1 15,-5 6 1-15,-3-1-3 0,0 3 5 16</inkml:trace>
  <inkml:trace contextRef="#ctx0" brushRef="#br0" timeOffset="10192.6523">16524 2656 3 0,'-19'93'7'0,"0"1"-7"0,0 1-3 16,1 4 5-16,-2-2 2 0,1 0-4 15,-3-1 3-15,2 0-5 0,1 0-1 16,-3 2 4-16,1-1-3 0,-1-1 2 15,-3 1 2-15,1 2-5 0,1 2 4 16,1 3-4-16,0-3-1 0,2-1 4 16,2-2-2-16,0-5 1 0,2 1 1 0,-3-2 0 15,4 1 0-15,-3 2 0 0</inkml:trace>
  <inkml:trace contextRef="#ctx0" brushRef="#br0" timeOffset="10551.7398">15523 7218 1 0,'0'0'3'0,"0"0"6"0,0 0-4 16,-26 89 0-16,20-68 1 0,2-7-1 16,-2 1-1-16,3-4 2 0,-1-2 0 15,1 0 1-15,2-5-1 0,-1 1 0 16,2-5-1-16,-1 0 0 0,1 0-2 16,0 1 0-16,-2 1 0 0,2 0 0 15,-1-1-1-15,1 1 0 0,0-2 2 16,-3 1-4-16,3-1 2 0,0 2 0 15,0-2-5-15,0 1 2 0,0-1 1 16,0 0-4-16,0 1 2 0,0-1-2 0,0 0-5 16,0 0-17-16,0-8-28 0</inkml:trace>
  <inkml:trace contextRef="#ctx0" brushRef="#br0" timeOffset="15878.3546">21826 101 190 0,'0'0'24'16,"0"0"-7"-16,0 0-3 0,0 0 2 16,0 0 4-16,0 0-4 0,0 0-4 15,0 0-2-15,0 0-2 0,12-70-4 16,-10 69-2-16,-2-1 0 0,0 1-2 16,1 0-1-16,-1-1 0 0,0 1-2 0,2-1-1 15,-2 2 0-15,0-2 1 16,0 2 1-16,0 0 1 0,0 9 1 15,-6 8-2-15,-2 4-2 0,3 1 0 16,-4 0-2-16,2 1 0 0,0 3 0 0,-2 3-38 16,-1 3 0-16,-2 3 0 0,-1 0-2 15,2 1 37-15,-1 1 2 0,-1 1-1 16,1 2 0-16,-2 2 0 0,2-2 2 16,-1 4 2-16,-1 1-1 0,1 0 0 15,-1 4 2-15,0 1-1 0,0 6 0 0,2 3 2 16,-1 8 0-16,1 7 8 0,-2 6 0 15,2 4-2-15,-2 2 4 0,3-6-11 16,-2-2 1-16,1-3-1 16,1-4 0-16,1 1 0 0,1 0 1 0,-1 0 13 15,1 1 1-15,0-2-3 0,-1 4 1 16,0 5-14-16,0 3 1 0,0 4 0 16,-2-6 2-16,4-4 11 0,-1-10-12 15,-2-10 11-15,2-5 1 0,-2-4-11 16,0 2 12-16,1 6-12 0,-4 8-1 0,0 8 2 15,-3 2 0-15,1-1 0 0,0-3-2 16,3-5 4-16,2 2 2 0,-1 4-2 16,2 7 1-16,-2 2-4 15,-1 5-2-15,3 1 2 0,-3 4 2 0,2-1-1 16,-1-2 3-16,-1-6-3 0,3-7-3 16,1-6 1-16,-1-2 1 0,3-3-2 15,0 0 0-15,-3-4 0 0,2-2 1 16,-2-2 0-16,1-5 4 0,-2 0-4 15,-1 1 0-15,2 2 1 0,-3 3-2 0,3 7 4 16,0 2-2-16,1 3-1 0,2 4 1 16,0 1-1-16,-2 3 3 0,2-2 0 15,0-1 2-15,-1-1-1 16,0-4-4-16,1 1 2 0,-1-4-2 0,3-7 2 16,0-4 0-16,2-5 0 0,-2-4 3 15,2-1 2-15,-2 2 1 0,3 1-2 16,-1 0 0-16,1 0-4 0,1-2 0 15,1-1 0-15,-2 2 0 0,1 3 1 16,-1 2-1-16,1 5 0 0,-2 3-1 0,0 2 1 16,0-2 3-16,-1-2 0 0,1-9-1 15,0-6-1-15,0-5-1 0,0-4 4 16,0-2 0-16,0-1 0 0,0-1 1 16,2 0 0-16,-1 1-2 0,0 1 1 15,1-1-3-15,-1-2 1 0,1 3 0 0,-1-1 0 16,1 4 2-16,-1 2-3 0,-1 5 4 15,2 5-4-15,-1 1 0 16,-1 1 1-16,2 1-3 0,-2-4 2 16,0 0 2-16,-1-3-1 0,3-1 0 0,-1-5 2 15,2-1-2-15,0-3 1 0,0-3 0 16,0 0 0-16,0-3-1 0,0-2-1 16,0-7-1-16,0 1 0 0,0 3 0 15,0 2 3-15,2 8-1 0,-1 1 1 16,3 1 2-16,-2-2 1 0,-2 1 0 0,0-3 1 15,0-3 3-15,0-8-2 0,0 0-1 16,0-7 0-16,0-5 1 0,0 5-2 16,0-5 2-16,0 0-2 15,0 0-1-15,0-6 1 0,0 0-3 0,0 0 2 16,0 1-2-16,0 0 0 0,0 1 0 16,0 0 1-16,0-1-2 0,0 1 0 15,0 0-1-15,0-1-1 0,0-1-9 16,0 2-24-16,0 3-31 0,0 0-21 15</inkml:trace>
  <inkml:trace contextRef="#ctx0" brushRef="#br0" timeOffset="17069.9925">19286 163 34 0,'0'0'14'0,"0"0"-1"0,0 0-1 16,0 0 0-16,0 0-4 15,0 0-4-15,0 0 2 0,0 0-6 16,0 0-2-16,-10 10 0 0,2 5-3 0,-3 7-1 16,-2 9 2-16,-4 7-6 0,-4 10-2 15,-2 15-2-15,-6 18-1 0,-3 29-2 16</inkml:trace>
  <inkml:trace contextRef="#ctx0" brushRef="#br0" timeOffset="17748.6418">17951 6577 56 0,'0'0'31'16,"0"0"-6"-16,0 0 1 0,0 0-12 16,0 0-5-16,0 0-3 0,-7 102-3 15,1-49 1-15,2 7-2 0,-2 9 2 0,0 5-2 16,-3 5 2-16,1 0 0 0,-1 0 0 15,0-3 1-15,2-6-2 0,0 0 2 16,0-5-3-16,0-3 3 16,-1-6 0-16,1-3 0 0,0-7 2 0,1-3-3 15,0-7 3-15,2-6-2 0,1-8-1 16,-1-10-1-16,2-1-2 0,2-7 1 16,-1 0-1-16,1 2-5 0,0-6 3 15,-1 0-4-15,1 0-6 0,0 2-11 16,-3 3-22-16,1-1-23 0</inkml:trace>
  <inkml:trace contextRef="#ctx0" brushRef="#br0" timeOffset="24195.7838">1097 681 67 0,'0'0'15'16,"0"0"0"-16,0 0-4 0,0 0 0 16,0 0-2-16,0 0-2 0,0 0 0 15,0 0 1-15,0 0 0 0,-8-7 1 0,6 7-1 16,2-2-2-16,-1 2 0 0,1-1-3 15,-2 1-1-15,2-2-1 0,0 2-1 16,0-2 0-16,0 2 0 16,0-1-3-16,0 1 2 0,0 0-4 0,-1 0 1 15,1 0 0-15,0 0 1 0,-6 0 0 16,3 1 1-16,-3 9 0 0,2 3-1 16,-2-4 2-16,2 8 0 0,-2-2 1 15,6-4-1-15,-3 9 1 0,2-2-2 16,1 3 2-16,0 6 0 0,0-2 0 0,0-1 2 15,0-1-2-15,0 1 1 0,-3-1 0 16,-2 0 0-16,0-1 1 0,2 3-2 16,0-2 1-16,3-1 0 15,0-4 0-15,-3-1 0 0,3 1 6 0,0 2-1 16,3 4 0-16,3-9 0 0,-1 2-7 16,0-3 1-16,-2-5-1 0,-2 7 1 15,2-6 0-15,-3 1 0 0,3 0 0 16,0-3 0-16,-3 3-2 0,3-7 2 15,-2 1 0-15,1 0 2 0,-1-1-1 0,2 0 0 16,0 5 1-16,-2-7 1 0,5 4 0 16,0 0 1-16,-3-4 2 0,1 1 1 15,1-1-1-15,7 2 2 0,10 1-4 16,14 4-2-16,5-5-1 0,-2 1-1 16,-9-2 2-16,-5-3 1 0,-4 0-3 0,-9 0 1 15,11 0 0-15,-3 0 1 16,-1 0 1-16,0 0-1 0,0-3 1 15,-2 1-1-15,3-1-1 0,-2 0 1 16,-4 0 0-16,2 0 0 0,-3-1 0 0,6-3 1 16,0 2-1-16,-2-2 0 0,-4 3 0 15,2-2 0-15,-1 0-1 0,-4 1 0 16,2-1 0-16,-2 1-1 0,-7 2 3 16,4-1-1-16,-4 3 0 0,1-2 1 15,5-3-2-15,-6 3 1 0,-2 1 3 16,5-4 1-16,-3 3 2 0,-2 0 1 15,4-5-1-15,-1-1-1 0,0 2-2 0,5-9-2 16,-5 0-4-16,1-1 1 16,-1 0-1-16,-1 1-2 0,0-1 4 0,4 0-2 15,-4 0 1-15,0-1 1 0,0 0 0 16,0-1 0-16,-2 0 1 0,-1 0 0 16,3-1 0-16,-3 0 0 0,3-2-1 15,-3 1 2-15,3 0-3 0,0 1 2 16,1-7-1-16,-1 9 3 0,0-2-3 0,-2-2 1 15,-1 3 2-15,0-7-1 0,0 2-1 16,0 3 2-16,-3 4-2 0,-1 2 0 16,-3 0-1-16,1 3 1 0,2-2-1 15,1 5 0-15,0-2 0 0,-2 0 0 16,1 1 0-16,0 1 0 0,4 4-1 16,-6-4 2-16,6 5-2 0,-3-1 0 15,2 1 2-15,1 4-2 0,0-1 0 16,0 1 0-16,0-2 0 0,0 1 0 15,0 0 0-15,-2 1-2 0,2-2 0 0,-1 2 1 16,1-2 0-16,-2 2-1 0,2 0 0 16,0-1-1-16,-1 1-1 0,1 0 0 15,-3 0 1-15,3 0-1 0,0 0 2 16,0 0 1-16,-3 0-1 0,0 6-1 16,3 7 1-16,-3 5 2 0,3 0-1 15,0 5 1-15,0-1-1 0,0 1-2 16,3 2 3-16,0-2-1 0,0 5 0 15,-3 1 1-15,0 3-1 0,0 1 1 16,0 2 0-16,-3 0-1 0,3 1 1 0,0-1 1 16,0-1-2-16,0 1 2 0,0-4-1 15,0 1 1-15,0-5 3 0,0-4-2 16,3-7 0-16,0-2-1 0,-2-4-1 16,2 0-1-16,0-1 1 0,0 0 0 15,0 0 0-15,0-1-1 0,1 2 1 0,-1-2-1 16,0 1 1-16,-2-3 0 0,2 2 0 15,-1-4 0-15,-1 1 1 16,2 0-1-16,-3-5 0 0,0 0 0 16,0 0 0-16,0 1-1 0,0 1-5 0,0 5-9 15,0 3-23-15,-6 2-23 0,-4 5-63 16</inkml:trace>
  <inkml:trace contextRef="#ctx0" brushRef="#br0" timeOffset="24922.8282">2205 1049 95 0,'0'0'31'0,"0"0"-1"16,0 0-4-16,0 0-1 0,0 0-3 15,0 0-4-15,0 0-3 0,0 0-3 16,0 0-4-16,16-55-2 0,-16 48-2 0,0 0-2 16,0-2-2-16,0 6 0 0,-3-2 0 15,0 2-1-15,3 3 0 0,-6-1 0 16,2 1-2-16,-3 0 2 0,-5 0 0 16,5 0-1-16,-6 6 2 0,1 0 0 15,2 3-2-15,0 2 1 0,0 1 0 0,1 0 0 16,-1 0 1-16,3 2-1 0,-2 3 2 15,2 5-1-15,-3 0 0 16,3 0 1-16,1 0 1 0,1 1 2 16,1-7-2-16,4 2 1 0,-4-6-3 0,4 1-2 15,0-1 1-15,0 0 1 0,0 0-2 16,0-2 2-16,0 3 0 0,0-3-1 16,0 1 1-16,4-2-1 0,-4 2 1 15,4-4 1-15,-1 3 0 0,0-4 2 16,2 1 2-16,-1-1-1 0,2 0 1 0,4-2 1 15,-3 2 1-15,5-3 1 0,5 1-1 16,-1-3 0-16,10 3-2 16,-9-4-2-16,1 0 0 0,-7 0-2 0,2 0 0 15,0 0 0-15,-7 0 0 0,4 0-1 16,-4 0 0-16,0 0 0 0,5 0 0 16,-5 0 0-16,-3 0-1 0,4 0 1 15,-7 0-1-15,0 0 1 0,0 0-1 16,2 0 1-16,-1 3-2 0,2-3-1 15,-2 0-1-15,1 0-3 0,-1 1-5 16,1-1-7-16,-1 0-6 0,-1 1-9 0,3-1-4 16,-3 0-1-16,0 2-34 0</inkml:trace>
  <inkml:trace contextRef="#ctx0" brushRef="#br0" timeOffset="25490.0604">2594 635 196 0,'0'0'37'0,"0"0"-5"16,0 0-9-16,0 0-2 0,0 0-3 15,0 0-4-15,0 0-4 16,0 0-2-16,0 0-4 0,0 0-4 16,3-50-4-16,-3 49-3 0,0 0 1 0,0-1 1 15,0 2 1-15,0 0 2 0,-3 0-2 16,0 8 3-16,-4 7-1 0,-1 3 0 16,0 2 0-16,4 0 0 0,-2 2 2 15,1 1-1-15,1-1 0 0,1 5 0 16,3-2-1-16,0 2 2 0,0 0-1 0,0 1 0 15,-3 3 2-15,3-1-1 0,-4 2 1 16,4 0 2-16,0 0-2 0,-1 0-1 16,-1-2 1-16,2 0-1 0,0-2 5 15,0-3-2-15,0-5 1 0,0-2-1 16,0-6-2-16,0 1-1 0,0 5-1 16,2-7 2-16,-1-1-2 0,3-1 1 15,-4-4 1-15,3 4 1 0,0 0-1 16,1-1 0-16,1-1 2 0,-1-1 1 15,2 0-1-15,1-1 1 0,-1 1-1 0,-3-5 1 16,4 3-1-16,-1-1-1 0,5-1 1 16,-2 2-2-16,3-3-1 0,-1 0 2 15,-5-1 0-15,6 2-2 16,-8-2 2-16,9 0-5 0,-3 0-4 0,-7 0-3 16,10 0-7-16,-9-2-9 0,-1 1-12 15,7-4-13-15,-5 4-15 0,-1-3-16 16</inkml:trace>
  <inkml:trace contextRef="#ctx0" brushRef="#br0" timeOffset="25936.804">2426 810 130 0,'0'0'37'0,"0"0"-2"0,0 0-4 15,0 0-5-15,0 0-4 0,0 0-4 16,0 0-7-16,0 0-2 0,0 0-5 0,0 0-1 15,-4-16 1-15,4 13-1 0,7-4-1 16,8 3 1-16,6-2 0 0,4 3 1 16,2 3-1-16,8 0 0 0,1 0-1 15,0 0 1-15,-1 0-2 0,0 0 0 16,-12 0 0-16,-3 0 0 0,-5 1-1 16,-10-1 0-16,8 2 0 0,-8 0 3 15,-1-1-3-15,-1 0 0 0,-3-1 1 16,0 0 1-16,0 0 2 0,3 0-2 15,-3 2 1-15,4-2 0 0,-3 0-1 0,-1 0-1 16,2 0-1-16,-2 0-2 0,0 0-11 16,1 0-11-16,-1 0-26 0,0 0-23 15,0 6-73-15</inkml:trace>
  <inkml:trace contextRef="#ctx0" brushRef="#br0" timeOffset="35704.0819">717 2532 122 0,'0'0'25'15,"0"0"3"-15,0 0 2 0,0 0-2 16,0 0-4-16,0 0-2 0,0 0-4 16,0 0 0-16,0 0 0 0,0 0-1 15,-26-16-3-15,26 16-4 0,-3 0-3 16,3 0-4-16,0 0-1 0,0-3-4 0,0 3 0 15,0-1-1-15,0 1 2 0,0 0 1 16,0 0 2-16,0 0 2 0,7 0-1 16,8 0-1-16,2 0 0 0,-1 0-1 15,4 1 1-15,-10-1 0 0,3 0-2 16,3 0 1-16,6 0 0 0,4 0 0 16,-9 0 2-16,-5 0-2 0,-2 0-1 15,-4 0 1-15,-2-1-1 0,2 1 0 16,-6 0 2-16,3-2 0 0,4 1 1 15,-3-1-1-15,1 2 0 0,-5 0-2 0,0-1 1 16,0 1-1-16,0-1 0 16,0-8-1-16,0-2 1 0,-3-6 0 0,-6-3 0 15,-1 3 1-15,-3 2-1 0,-1 0-1 16,-1 0 1-16,-1 1 0 0,6 4 0 16,3-3 0-16,1 8 1 0,3 0-1 15,-1 2 0-15,4 3-1 0,-3-2-1 16,3 2-3-16,0-2-6 0,-3 2 0 0,3 0-1 15,0 0 3-15,0 0 7 16,0 0 2-16,0 13-3 0,6 4 2 0,7 4 0 16,-3-5 2-16,6-1-1 0,-3-1 4 15,1-1-4-15,2-3 0 0,0 1 0 16,-3-4 0-16,0 1 0 0,0 0-3 16,-4-2-1-16,5 1-1 0,-8 0 0 15,3-3-1-15,-2 3-1 0,0-3 0 0,0 0 1 16,-4-2 0-16,2 0 2 15,-5 2 1-15,-2 3 2 0,-8 4 1 16,-7 2 10-16,-3 1-10 0,-2 3 8 16,-3-1 2-16,4 2-13 0,0 3 12 0,4-3-11 15,2-2-2-15,-2 1-7 0,4-1-18 16,3-5-30-16,4-3-41 0</inkml:trace>
  <inkml:trace contextRef="#ctx0" brushRef="#br0" timeOffset="36043.1418">1469 2095 284 0,'0'0'44'0,"0"0"-7"16,0 0-5-16,0 0-7 16,0 0-7-16,0 0-7 0,0 0-6 15,0 0-4-15,0 0 1 0,-25-25-1 0,37 24 2 16,11 1 2-16,7-2-2 0,5 2-1 16,4 0 1-16,4 0 0 0,1 0-1 0,-1 0 0 15,-1 0 1-15,-4 0-2 16,-3 0-2-16,-8 0-8 0,-4 0-3 15,-4 0-15-15,-6 0-15 0,-1 0-11 16,-1 0-13-16,-5 0 1 0,0 2 3 0,-6-2-6 16,0 0-8-16</inkml:trace>
  <inkml:trace contextRef="#ctx0" brushRef="#br0" timeOffset="36241.2005">1772 2010 171 0,'0'0'38'0,"0"0"-8"15,0 0-12-15,0 0-10 0,0 0-4 16,0 0 0-16,0 0 2 0,0 0 0 16,0 0-2-16,-26 88 0 0,29-51 0 0,3 9-3 15,3 5 0-15,-1 3 0 0,0 1 1 16,-4-2 1-16,-1-2-2 0,-3-2 5 16,3-2-12-16,0-5-16 0,1-2-21 15,3-8-41-15,6-5-44 0</inkml:trace>
  <inkml:trace contextRef="#ctx0" brushRef="#br0" timeOffset="37555.48">2036 2507 286 0,'0'0'19'15,"0"0"-8"-15,0 0-6 0,0 0-5 0,0 0 1 16,0 0-2-16,0 0 0 0,0 0-3 16,0 0 1-16,0 0 0 0,3-14 1 15,-2 14 3-15,-1-2-1 0,2 2 3 16,2 0-2-16,3 0 2 0,3 0 1 16,7 3 2-16,1 1 1 0,5 1-3 0,3-2 1 15,-4-3-1-15,1 0 0 16,-3 0-2-16,-1-1 1 0,1-6-1 15,-1 0 0-15,-3-1-2 0,1-2 0 16,1-3-1-16,-7 6-1 0,-2-4 1 0,-3 3 1 16,-2 1-3-16,-1-2 1 0,1 4-3 15,-4-2 2-15,0 2-2 0,-4-1 1 16,-8-2-2-16,-4 5 2 0,-7 2 1 16,0 1-1-16,3 1 2 0,-2 7 1 15,-1-1 0-15,4 3-2 0,0 0 2 16,1 1-2-16,0 1 0 0,5 0 2 15,0 0-1-15,0 0 1 0,3-2-2 16,3 2 0-16,-3 0 2 0,7-4 1 16,-4 5 0-16,4-3 10 0,3 0-9 0,-2 0 11 15,2 0-9-15,6 4 1 0,14-6 10 16,8 3-9-16,5-7-1 0,6-4 0 16,3 0-12-16,1-3 5 0,-5-4-4 15,1 0-6-15,-7-3-2 0,-3 0-9 16,-5-1 11-16,-5-1-4 0,-4 3 10 0,-5 0 4 15,0-2 0-15,-3 2 0 0,2-3 2 16,1 0 1-16,-6 2-2 0,5-2 5 16,-5 3 2-16,-2 5-1 15,1 1 7-15,-3 3-1 0,0-2 0 0,0 2-3 16,1-2-6-16,-1 1-4 0,2 0-5 16,-2 1 1-16,1-2 3 0,-1 2 0 15,0 0 3-15,0 2 1 0,0 4-1 16,0 6 0-16,0 6-1 0,0-5 0 15,0 6 2-15,0-7 10 0,0 2-9 0,0-1 9 16,0-1-10-16,0 1 1 0,0-2 11 16,0 0-7-16,0-8 11 0,4 2-4 15,-4-5 5-15,0 0-2 16,6 0-10-16,7 0 1 0,7-6-12 0,6-6-4 16,-4-1 9-16,0-5-9 0,-2 4 10 15,-4-1 0-15,3 3 0 0,-8 2 1 16,1-1-1-16,-5 5-1 0,0-2 2 15,1 3-1-15,-7 2 0 0,6-1 0 16,-7 4-1-16,0-1-6 0,0 1-3 0,0 0-2 16,3-2 0-16,-3 2 3 0,7 0 2 15,1 0 2-15,-1 7-1 0,3 1 4 16,-4 0 0-16,-2 1 1 0,2 6 1 16,-2-1 10-16,3 0-10 0,-4 0 11 15,3-7-11-15,-3 1 0 0,4-1 2 0,-5-4 2 16,1 2 1-16,-3-5 3 15,0 0 1-15,5 0 0 0,1 2-2 16,9-2 1-16,3 0-7 0,-3-9-9 16,8-1 11-16,-3-2-14 0,-2 0 12 0,-1 0-2 15,-4 0 0-15,0 2-1 0,-3 0-2 16,-3 3 1-16,-1-1 1 0,1 0 2 16,-4 5 2-16,3 0-1 0,-6 3-4 15,0-2-2-15,0 2-5 0,0 0 0 16,0-1-1-16,0 1 4 0,3 0 4 0,-3 0 0 15,0 6 2-15,0 5 1 0,-3-1 0 16,3 2 2-16,0 5 2 0,0-5 10 16,0 5-8-16,6-3 12 0,3-3-10 15,5 5-1-15,-5-9 11 0,5-1-13 16,2-4 2-16,3-2-3 0,4-3-8 16,-3-5 8-16,2-5-2 0,-2-2-15 15,-1-2 9-15,-2-1-13 0,-1-1 11 16,-3-2-1-16,-3 2-1 0,-4-1 1 15,0-2 0-15,-1 7 3 0,-2-1 3 0,-1 5 2 16,-2-3 1-16,0 2 2 0,0 6 6 16,0 0 1-16,0 6 0 0,0-2-5 15,0 2-8-15,0-1-2 0,0 1-1 16,0 0 0-16,0 13 5 0,-7 10 0 16,1 9 2-16,2 6 0 0,1 3-1 0,1 5 11 15,1 4-2-15,-2 5-2 16,1 2-1-16,-2 3-8 0,-3 0 1 15,4 1 1-15,-3-2 3 0,2-5-3 16,1-6-1-16,0-11-5 0,0-10-9 0,3-8-9 16,0-6-26-16,0-8-15 0,0 2-115 15</inkml:trace>
  <inkml:trace contextRef="#ctx0" brushRef="#br0" timeOffset="37855.7806">3221 2491 381 0,'0'0'19'0,"0"0"-13"16,0 0-5-16,0 0-2 0,0 0-2 0,0 0 2 16,99-20-2-16,-73 26 2 0,-3 2 0 15,2 1 1-15,-2 2 0 0,-2 0-1 16,0 0 1-16,-4 1 11 0,-1 2-12 0,-2-4 9 15,-5 2-10-15,-3-4-4 0,-2 2 8 16,2-2-8-16,-5-3 9 0,-1 5-5 16,-1-3 2-16,-12 3 0 15,-2 2 2-15,-6-2-2 0,-4-5 0 0,-5 3 1 16,4-1-2-16,-2-2-6 0,2 2-10 16,3-3-21-16,3 4-25 0,5-4-30 15,4-1-60-15</inkml:trace>
  <inkml:trace contextRef="#ctx0" brushRef="#br0" timeOffset="38148.6232">3703 2550 177 0,'0'0'10'0,"0"0"-7"0,0 0-4 15,0 0-1-15,0 0 1 0,0 0 1 16,0 0-2-16,0 0 13 0,0 0-10 0,0 0 11 16,13 27-6-16,-9-19 2 0,4-2 3 15,3 1 0-15,1-5-1 0,4 1-2 16,1-3-2-16,-7 0-1 0,7 0-1 16,-6 0-1-16,-7-2 1 0,6-1-1 15,-7-1-1-15,0 1-2 0,1 1-1 16,-4-2-14-16,0 1 6 0,-7-3-8 15,0 1-12-15,-3 5-6 0,-5 0-24 16,7 2-26-16</inkml:trace>
  <inkml:trace contextRef="#ctx0" brushRef="#br0" timeOffset="38903.9486">4720 2414 192 0,'0'0'40'16,"0"0"-11"-16,0 0-3 0,0 0-5 16,0 0-1-16,8-82-5 0,-18 64-3 15,-3 5-4-15,6 6-7 0,-9 0-2 16,-1 4 1-16,-2 3-4 0,-9 0 2 16,4 5-2-16,-1 4 1 0,5 5 1 15,0 1-2-15,1 2 3 0,3 2 0 16,6 1 0-16,0 0 1 0,4-5-1 15,3 0 1-15,3 2 2 0,0-7-1 0,0 4 1 16,9-2 3-16,-3-5 1 16,5 1 1-16,4-2 2 0,3-4 0 0,7 1-2 15,-2-3 1-15,2 0-5 0,-1-6 1 16,1-4-2-16,-1 2 0 0,0-4-1 16,0-1 1-16,-1 1-1 0,-1 0 0 15,-6 0-1-15,-2 4 2 0,-5 1-2 16,-2 1 1-16,-4 3-1 0,2 1-2 15,-5 2-6-15,0-2-8 0,0 2-6 16,1 0 0-16,2 0 7 0,-2 0 4 0,2 0 7 16,0 10 2-16,3-1 1 0,-2 4 1 15,-1-3 0-15,0 0 0 0,-3-1 0 16,6 0 0-16,-2 0 0 0,2-1 1 16,0 0 0-16,1-6 1 0,3 3 3 15,0-5 1-15,8 0-2 0,-1-5 1 16,6-6-1-16,-4-5-2 0,1-2-1 0,3-5 2 15,-5-1 0-15,-3-4-2 16,-3-3 1-16,-6-2 1 0,1-1-2 16,-7-1 1-16,0 0-4 0,-13 0-4 0,-6 4-3 15,-7 4-9-15,-4 3-3 0,-8 6 1 16,-2 3 3-16,1 3 4 0,-2 4 6 16,2 3 1-16,3 5 0 0,1 0 1 15,2 8 2-15,1 6-1 0,0 4 1 16,2 5-1-16,0 6 1 0,2 6-1 0,2 6 0 15,6 4 0-15,0 3 0 0,4-3 2 16,6 2 2-16,4-3 0 0,3-1 13 16,3-3-8-16,4 0 12 0,8-2 6 15,8-3-6-15,6-4 13 0,3-1-13 16,3-7 1-16,4-2-3 0,3-6 0 16,7-6-3-16,2-4-1 0,7-5-3 15,4 0-4-15,5-9 0 0,1-3-2 16,0-2 0-16,0-5-1 0,-1 2 2 15,-6 1-2-15,-6 0-9 0,-9 4-39 0,-7 0-37 16,-14 6-120-16</inkml:trace>
  <inkml:trace contextRef="#ctx0" brushRef="#br0" timeOffset="40456.2352">1006 3895 240 0,'0'0'2'0,"0"0"-3"16,0 0 2-16,0 0-2 0,0 0 4 0,0 0-1 15,0 0-3-15,-46 91 2 0,40-64-1 16,3 2 0-16,0 0 1 0,2 0-1 0,-1-2 1 16,1-1-1-16,-1-8 3 15,2 0-2-15,0-7 4 0,0-4 3 16,0 3 8-16,2-8 10 0,1 3 9 15,-3-5-1-15,4 0-6 0,8-5-9 0,2-5-6 16,5-4-4-16,-2-2-1 0,-2-1 1 16,-1 0 0-16,-5 1-3 0,1-2-2 15,0 2-3-15,-4 5 1 16,4-2 0-16,-3 5 0 0,-4 4-1 0,0 1-1 16,-3 3 0-16,0-2-2 0,0 2-2 0,0-1-6 15,0 1-1-15,0-1-1 16,0 1 1-16,0 0 6 0,6 0 3 15,-3 0 0-15,3 9 1 0,-2 1 1 16,3-1 0-16,0 4 0 0,-1 0 0 0,7 0 0 16,9 3-2-16,11-5 0 0,5-2 1 15,2-3 0-15,1-3 3 0,-5-1 2 16,-1-2-1-16,-2 0-1 0,6-4 1 16,-6-2-1-16,2-5 0 0,-5 1-1 15,-4-2 0-15,0-4-2 0,-4 1-1 0,-2 0-1 16,-5-1-5-16,-4 3-5 15,-2-1 0-15,-5 4-3 0,-4-2-1 0,0-5-1 16,-13 2 1-16,-4-3-1 16,-9 4 2-16,1 2 7 0,-9 3-1 0,-1 2 7 15,-4 4 2-15,-2 3 0 0,-2 0-2 16,-5 0 3-16,-2 7 7 0,0 0-2 16,3 2 3-16,9 0-3 0,15-2-4 15,8 0-1-15,7-3 1 0,5 0 0 16,0-1 3-16,3-3 12 0,0 1 5 0,20 1 1 15,15 0-5-15,26-2-11 0,14-5-5 16,9-7-1-16,1-7 0 0,-5-4-3 16,-7-1-4-16,-9-5-6 0,-3-1-4 15,-12-4-4-15,-6-2 0 0,-8-3 3 16,-9-2 6-16,-7-3 4 0,-6 0 4 16,-7 1 0-16,-5 3 3 0,-1 2 1 15,0 5 2-15,-7 6 4 0,1 7 8 16,-1 4 5-16,1 7 2 0,5 4-5 15,-1 3-5-15,2 2-10 0,-7 0-2 0,-6 2 0 16,-3 10-4-16,-3 9 5 0,5 5-1 16,1 8-1-16,4 4 0 0,5 4 2 15,-1 4 0-15,2 1 0 0,2 1 0 16,-2 1 3-16,3-4-1 0,0-1 5 16,0-1 1-16,0-2 0 0,0-5 1 15,0-1-4-15,3-4-2 0,0-6 1 16,-2-7-2-16,1-6 1 0,-1-2 2 15,1-6 6-15,-1 1 11 0,1-1 10 16,-2-4 6-16,0 0-5 0,7 0-14 0,7 0-13 16,5-4-6-16,7-7-1 0,-1-1 3 15,-1 0 0-15,-1-2-1 0,-2 1 1 16,0 1-1-16,-2-1 1 0,-6 6-1 16,-1-2-1-16,-4 4 1 0,-3 2-1 15,-1 0-1-15,-4 3-3 0,0-2-2 0,0 2-6 16,0 0 1-16,3 0-1 15,-3 0 4-15,3 0 5 0,1 3 2 16,1 9 0-16,0 2 0 0,-2-3 1 16,0 4-2-16,4 0 1 0,-1 0 1 0,4 2 0 15,2-2 1-15,-5-4-1 0,2-1 2 16,1-6-1-16,-3 1 1 0,-1-2 0 16,-2-1 1-16,6 0 2 0,-1-2-1 15,7 0 1-15,3-5-1 0,-2-2-2 16,-4-3 0-16,3 1-1 0,-3-3 1 0,-1 1-1 15,-1 0 0-15,-1 1 0 0,-1 1 0 16,1-1 1-16,-6 2 0 0,5-4-1 16,-6 4 0-16,3-1 0 15,1 2 0-15,-4-4 0 0,1 2-1 0,-4 5 0 16,3 0-2-16,-3-3 2 0,3 2-1 16,-3 1-1-16,3-1-4 0,-3 5-2 15,0-1 0-15,0 1 2 0,0 0 2 16,0 0 2-16,0 1 2 0,3 5-2 15,-3 9 2-15,1-3-1 0,-1 3 0 0,0 4 0 16,0-5 1-16,0 5-1 16,0-7 0-16,2 1-5 0,-1 0-10 0,-1-7-15 15,2 5-15-15,-2-5-18 0,0-2-8 16,1 3-22-16,-1-7-83 0</inkml:trace>
  <inkml:trace contextRef="#ctx0" brushRef="#br0" timeOffset="40571.1412">2420 3850 157 0,'0'0'1'0,"0"0"-12"0,0 0-7 15,0 0-8-15,0 0-16 0,0 0-13 16</inkml:trace>
  <inkml:trace contextRef="#ctx0" brushRef="#br0" timeOffset="41189.454">2699 3949 110 0,'0'0'41'0,"0"0"-6"16,0 0-5-16,0 0-9 0,0 0-11 16,0 0-8-16,0 0-4 0,0 0 0 15,0 0 1-15,0 0 3 0,9-13-2 16,-18 16 6-16,-5 6-4 0,1 5 2 0,0 1-3 15,3 0 1-15,4-3-2 0,0 3 3 16,5-5 4-16,1 2 4 16,0 3 8-16,7-5 3 0,2 3 0 15,5-8-1-15,1-3 0 0,5-2-6 0,6-5-2 16,0-7-5-16,0-3-2 0,3-5-4 16,-3-2-3-16,1-4 0 0,-2-1-5 15,-6-5-3-15,4-2-1 0,-6-2 0 16,1-1-1-16,-4-1 6 0,-4 1-2 15,-4-2-1-15,0 1-2 0,-3 1 1 0,-3 0 2 16,0 5 4-16,-3 5 3 0,0 9 6 16,0 7 2-16,3 6 0 0,0 5-4 15,-1-1-6-15,1 1-3 16,-2 0 1-16,-4 0-1 0,-4 6 1 0,-1 9 0 16,-4 10 2-16,5 3-1 0,3 6 5 15,1 4-1-15,0 0 0 0,3-1 1 16,0 2 1-16,3-3-1 0,0-1 2 15,0-2 7-15,0-2-3 0,0-2 2 16,5-5-1-16,-2-8-3 0,1-1 3 0,-1-7 6 16,-3-4 5-16,3 0 8 0,1-3 2 15,1 1-3-15,6-2-8 0,12 0-10 16,-1-3-4-16,7-8-2 0,0-1-1 16,-3-1 2-16,-2-3-4 0,1 2 1 15,-5-3-2-15,2 1-6 0,-2 2 4 0,-7 4-10 16,3 4 0-16,-7 2-8 0,1 4-3 15,4 0 1-15,-2 2 3 16,0 11 8-16,-4 5 1 0,-2 3 3 16,-3 3-2-16,-2 3-10 0,2 1-14 0,3 1-20 15,7 1-21-15,3-3-21 0</inkml:trace>
  <inkml:trace contextRef="#ctx0" brushRef="#br0" timeOffset="42704.7106">4092 3863 298 0,'0'0'23'16,"0"0"-3"-16,0 0-10 0,0 0-5 16,0 0-5-16,-55-78-1 0,35 74-1 15,-5 4 1-15,-1 0 0 0,3 3 1 16,-3 6-1-16,3 1 0 0,1 3 1 15,5-1-3-15,8-3 3 0,0 2 0 0,4-4 4 16,2-2-2-16,3 5 3 0,0-3-2 16,0 1 1-16,4 2 0 0,8-6 1 15,2-1 1-15,5-3-2 0,4 0 1 16,-4-3-1-16,1-4 0 0,-1-1-4 16,-3-2 2-16,-6 3-3 0,-3 2 3 15,2 0 1-15,-5 2-1 0,-1-1-2 16,2 3-4-16,-5 1-2 0,1 0-5 15,6 3 2-15,0 11 2 0,2 7 8 16,0 6 2-16,1 8 0 0,-3 5-2 0,2 5-3 16,-2 7 1-16,0 4-1 0,-4 7 0 15,0 3 0-15,-3 2 0 0,-6 1 4 16,-5-7 2-16,-4-7-1 0,1-8 0 16,-1-11-3-16,-2-7 2 0,4-8-1 15,1-7 4-15,-2-6 7 0,5-4 7 0,-5-4 12 16,-5 0 2-16,-1-10 1 15,-3-9-11-15,4-4-5 0,0-6-9 0,7-4-7 16,1-6 3-16,8-6-10 16,3-3 2-16,3-5-11 0,14-5-15 0,8 0-19 15,5 1-16-15,11 4-12 0,4 5 3 16,2 5 9-16,2 9 19 0,-4 2 20 16,-3 9 13-16,-3 3 10 0,-9 4-3 15,-5 4 5-15,-9 5-2 0,-4-1 9 16,-4 4 7-16,-5-4 10 0,3 0 8 0,-5 4 0 15,1-6 8-15,-1 5 1 0,-1-2 4 16,2-5-2-16,-2 6-3 0,0 0-9 16,1 0-5-16,-1 6-6 15,0-1-8-15,0 1-9 0,2-2-7 0,-2 0-2 16,1 1 1-16,5 1-1 0,8 0 6 16,4 6 0-16,2 6-1 0,3 5 5 15,-3 3-4-15,-2 3 2 0,-1 1-4 16,-4 0-1-16,1 0 1 0,-5 3 0 15,0-4 1-15,-5 2 0 0,-2-4-1 0,-2 1 2 16,0-5 2-16,-6 0 0 0,0-7 1 16,-4 0 1-16,1-4-1 0,-1-4 1 15,1 2 1-15,-2-4 0 0,1 0 0 16,2 0 1-16,-3-2-1 0,8-5-1 16,-1 1 0-16,4-5-2 0,0-6-2 15,7 3-2-15,12-6-1 0,5 3 0 16,5 0-1-16,6 3 2 0,1 1-2 15,3 1 2-15,0 1 0 0,2 0 0 16,-2 2 0-16,0 1 0 0,1-4 1 0,-2 4-1 16,-2-3 1-16,-4 2 1 0,-3-1-1 15,-2 0 2-15,-5 0 0 0,-3 0-4 16,-5 3 5-16,-4-1-4 0,-2 2 4 16,-5 3 2-16,2-5-2 0,-2 4-1 15,-3-1 0-15,4 2 0 0,-4 3-2 16,0-1 0-16,0 1-2 0,0-5-3 0,-1 1 2 15,-8-2-1-15,2 1 1 16,-6 5 2-16,-3 0 0 0,0 3-1 16,-5 6 0-16,3 3 5 0,1 2-5 0,4 1 5 15,0 2-4-15,4-5-1 0,5 3 2 16,1-6-2-16,0 3 2 0,-1-1-1 16,2-5 2-16,2 5 2 0,0-5 3 15,0 1 5-15,3 2 1 0,6-4 2 16,-2 0-1-16,6-5-5 0,7 0 0 0,3 0-3 15,6-6-1-15,-3-4 0 0,-4 0 1 16,0-2-2-16,-2-3 1 0,-4-1-1 16,3 2-2-16,-6-3-3 0,-3 4 2 15,-3-1-3-15,-1 4 4 0,-3-1 1 16,1 1-1-16,-2 5 0 0,-1 1 0 0,-1 4-1 16,0-2-1-16,0 2-2 15,0-1-2-15,0-1-3 0,0 1 3 16,0 1 0-16,-1 0 4 0,-8 0 2 15,0 4-2-15,1 7 6 0,2 4-6 0,3-4 5 16,-3 7-2-16,6-2-3 0,0-3 3 16,0 5-2-16,3-4 2 0,1-6 0 15,5 4 2-15,1-4 0 0,5-2 0 16,-1-1 1-16,2-1 0 0,4-4 0 16,2 0-2-16,3-3 1 0,-1-3-2 0,-2-1-1 15,-1-2 1-15,-3-4 0 16,-1 1-1-16,-4 0 2 0,0-3-5 15,-4 0-4-15,-2-3 4 0,-1 6-6 16,-3-5 3-16,0-1 0 0,-1 5 0 0,-2-6 1 16,2 6 3-16,-2 6 2 0,0-5 0 15,0 6 1-15,0-1-1 0,0 2-1 16,0 5-2-16,0-2-6 0,0 2 0 16,0 0 2-16,1 0 0 0,-1 0 4 15,0 2 1-15,0 10 2 0,0 1 0 16,2 9-1-16,-2-2 1 0,0-1 5 0,0 1-4 15,0 0 3-15,0-8-5 16,0 1-8-16,0 2-7 0,0-10-10 16,0 6-10-16,-2-7-12 0,1 1-3 0,-1 1 3 15,2-6 1-15,-2 0-2 0,2 0-3 16,-3 0-1-16,-3-6 17 0</inkml:trace>
  <inkml:trace contextRef="#ctx0" brushRef="#br0" timeOffset="42816.114">5366 3782 41 0,'0'0'63'0,"0"0"-2"0,0 0 14 0,-1-95-8 15,1 84-18-15,0 5-22 0,1 0-14 16,-1 6-27-16,0-1-20 0,0 1-7 16,0 0-12-16,0 0-3 15,0 13 5-15,0 7-8 0,0 7-3 0</inkml:trace>
  <inkml:trace contextRef="#ctx0" brushRef="#br0" timeOffset="43423.3336">5414 3913 205 0,'0'0'44'0,"0"0"-1"0,0 0-9 16,0 0 4-16,0 0-8 0,0 0-1 16,81-74-4-16,-77 70-8 0,0 1-7 15,-4 3-7-15,0-1-6 0,0 1-4 16,6 0 1-16,3 1-1 0,2 10 9 16,1 6-4-16,-3 4 4 0,-3 0-3 0,-1 2-3 15,-2 0 4-15,-3-5-1 16,3 0 1-16,-3-6 0 0,1 3 0 15,-1-2-1-15,0-7 2 0,2 0 0 16,-2-6 4-16,0 0 6 0,0 0 9 0,1 2 5 16,-1-1-3-16,6-1-6 0,3 0-9 15,5-5-4-15,4-5-2 0,-1-3 0 16,0-3 1-16,1 1 1 0,-1-2-3 16,-4 2 1-16,4 1-3 0,-8 4 0 15,-2 3-2-15,-1 3-4 0,0 3-5 0,-2-1-4 16,-1 1-1-16,1 1 2 0,1 5 7 15,-1 3 2-15,1 7 5 16,0 0 1-16,-5-5 1 0,6 5-1 16,-3-6 2-16,-2-4 1 0,2 3 5 0,0-5 5 15,-1 1 6-15,-1-1-1 0,5-3-2 16,10 0-4-16,1-7-5 0,8-6-3 16,-2-2-1-16,0-3 0 0,-4-2 0 15,-2-2-7-15,-1 0 4 0,-3-3-3 16,-4 3 1-16,-5 5 0 0,-1 1-4 0,-3-3-1 15,0 8 0-15,-3-5-1 16,0 8-1-16,2 3-9 0,-1 2 0 16,2 3 1-16,0 0 5 0,-4 0 5 0,-2 0 3 15,0 7 0-15,1 0 2 0,5 4 3 16,0 6 1-16,3 1 3 0,8 4 4 16,1 1 7-16,3 2-2 0,0-3 3 15,2 3-5-15,-4-4-5 0,-1 0-4 16,-8-6-2-16,-4 0 2 0,0 2 1 15,-16 1-1-15,-11 7 0 0,-9-3-1 0,-15 4-6 16,-11 3-13-16,-15 4-34 0,-17 7-70 16,-17 3-105-16</inkml:trace>
  <inkml:trace contextRef="#ctx0" brushRef="#br0" timeOffset="44001.783">1297 5194 208 0,'0'0'26'16,"0"0"-6"-16,-77-32-5 0,54 27-6 15,9 1-5-15,5 1 0 0,-4 3-2 16,-9 0-1-16,5 0 2 0,-5 0-2 16,3 7-1-16,5 3 1 0,-2 0-2 15,3 5 1-15,0 2 2 0,4 3-2 16,-1 3 3-16,3 1 0 0,0 2-2 15,2 0 4-15,4-1-2 0,1 1 4 0,0-2 6 16,6 0 0-16,1-5 4 0,3 0 1 16,3-5-5-16,4-3 0 0,5-4-4 15,6-6 0-15,9-1-2 0,12-8-7 16,9-5-5-16,9-7-9 0,-5-3-14 16,-6-4-5-16,-10-5-4 0,-11-2-4 15,-13-1 1-15,-2-1-4 0,-8-3-10 0,-4-1-19 16,-3-1 13-16</inkml:trace>
  <inkml:trace contextRef="#ctx0" brushRef="#br0" timeOffset="44788.0499">1567 4955 1 0,'0'0'67'0,"0"0"2"0,0 0-16 16,0 0-15-16,0 0-19 0,0 0-14 15,0 0-8-15,0 0 1 0,0 0 1 16,-3-12 1-16,0 43 0 0,2 4 0 16,1 1 3-16,0 1 5 0,0 2-1 15,3-1 2-15,1 0 5 0,-1-1 0 0,0-1 0 16,3-3 2-16,-3-4-6 0,0-3-1 15,1-8-3-15,-3-3-2 16,2-6 1-16,-3-4 6 0,3 0 12 16,-3-5 12-16,0 0 6 0,0 0-5 0,7 0-11 15,5 0-15-15,8-8-4 0,2-4-3 16,-3-2-2-16,-2-1 1 0,0 0 1 16,2-2-3-16,-2 2-3 0,-2 1-1 15,-2 4 0-15,-3 1-4 0,-4 2 1 16,-3 4-12-16,1 2-5 0,2 1 1 0,1 0 0 15,5 4 10-15,2 6 2 0,-2 4 5 16,-5-1 4-16,3 2 0 0,-3 2 0 16,-1 1-3-16,0 0-1 15,3-1 5-15,-1 0 0 0,-2-5 1 0,0 0 1 16,0-4-3-16,-2-3 8 0,6 2 0 16,-3-3 6-16,2 0 0 0,4-4 2 15,6 0-3-15,1 0-2 0,6-5-3 16,-3-3 0-16,-1-2-2 0,-2-3 0 15,0 1-2-15,-2 0-1 0,-1-2 0 0,-1 1 1 16,1 1-1-16,-8 2 1 0,1 0-2 16,-3 2 0-16,-1 1-3 0,-3-3-3 15,0 6-2-15,0 1-5 16,-3-2-2-16,-3 2-3 0,-6-3 2 0,-5 2 5 16,-2 2 4-16,-7 2 5 0,1 0-2 15,3 8 2-15,-1 1 0 0,3 1 0 16,2 3-2-16,-2-1 1 0,7 2-1 15,1-4 2-15,3 2 1 0,1-4-1 16,3 2 2-16,-1 1-2 0,3-6 1 0,0 6 1 16,0-7 0-16,5 2 1 0,0 2 3 15,5-7 0-15,5-1 1 0,4 0 0 16,4-4-2-16,-4-7 0 0,-2-2 2 16,0 0 1-16,-4-2-1 0,-1 1 2 15,2-1 1-15,-5 4 1 0,0 1 1 0,-1-2 0 16,-5 4 0-16,6-4-3 15,-2 4-1-15,-1 1-2 0,1 0 0 16,-4 5 1-16,0-1-2 0,-3 3-2 16,0-2-2-16,0 2-4 0,1 0-3 0,-1 0 1 15,5 0 1-15,-1 5 1 0,5 5 3 16,1 7 0-16,-6 1 1 0,-1 2-1 16,-3 3 1-16,0 0 0 0,0-1 0 15,0 3-1-15,0-1-4 0,0-1-5 16,0-7-7-16,0 1-8 0,3-5-9 0,0-3-7 15,0 2-2-15,-2-8-1 0,2 1-3 16,4-4-3-16,2-4-4 16,8-6 5-16</inkml:trace>
  <inkml:trace contextRef="#ctx0" brushRef="#br0" timeOffset="45348.6349">2445 5391 14 0,'0'0'33'16,"0"0"6"-16,0 0 0 0,0 0 7 15,0 0 1-15,0 0-6 0,0 0-11 16,0 0-12-16,48-77-10 0,-48 77-7 15,1 0-4-15,-1-1-5 0,0 1 0 0,0 0 2 16,3 0 2-16,0 7 3 16,1 1 1-16,3 5 1 0,-2 1 0 0,-1-5 2 15,2 5 0-15,-2-7 0 16,2 1 1-16,1-2 1 0,-4-3 1 0,4 0-3 16,-2-1 3-16,2-2-4 0,10 0 3 15,-5 0-2-15,4-4-3 0,-3-1 5 16,0-3-5-16,-6 2 4 0,6-3-1 15,-7 2-2-15,1 2 0 0,2-3 0 16,-6 5 1-16,-2 0-1 0,-1 3 1 0,0-1 0 16,0 1 0-16,3-2-2 0,-3 1-5 15,3 1-5-15,-3-2 0 0,0 2 1 16,3 0 3-16,-3 0 4 0,7 0 1 16,-1 7 1-16,-2 1 1 0,5 2 1 15,-3-2 0-15,-2-5 2 0,3 2-1 16,-4-4 1-16,9 1 1 0,2-2-2 0,2-2 1 15,4-7-2-15,-2-3 0 16,-4-3 0-16,2 0 0 0,-2-3 1 16,-2 1-4-16,-2-1 4 0,-1 0-4 0,-5 4 0 15,2-1 5-15,-3 4-4 0,-3 5 8 16,3 1-1-16,-3 5 1 0,0-1-6 16,0 1-6-16,0 0-5 0,1 0 0 15,-1 3 9-15,0 17 1 0,0 12 4 16,-4 13 1-16,1 5-3 0,0 5 2 0,0 6 5 15,-1 2 2-15,1 1 1 0,-2-2-1 16,0-3-5-16,-1-6-1 0,2-3 1 16,-1-4-3-16,-2-6 2 0,1-7-4 15,2-10-1-15,0-5-2 0,2-6-6 16,1-8-4-16,-1 3-5 0,2-7-16 16,0 0-21-16,6-5-25 0,7-9-59 15</inkml:trace>
  <inkml:trace contextRef="#ctx0" brushRef="#br0" timeOffset="45983.4909">3123 5385 225 0,'0'0'-1'0,"0"0"-1"16,0 0 2-16,0 0 3 0,0 0 1 15,0 0 4-15,0 0 0 0,0 0 1 16,0 0 4-16,19 3 4 0,-15-1 4 0,8-2 1 16,2 0 0-16,2 0-4 0,2-6-4 15,-3-3-5-15,-3-2-1 0,1-1-2 16,-3-4-3-16,-4 6 0 0,1-2-1 16,-1-2 0-16,-3 4-4 0,4-6 4 15,-3 6-6-15,-4-1-3 0,2 1 1 0,-2-1-9 16,-2 2 4-16,-5 3 0 15,0 1 3-15,-6 4 4 0,-3 1 1 16,0 5 6-16,-7 8-3 0,7 4 0 16,2 1-2-16,2 2-2 0,5 1 2 0,0-1 0 15,2-4 2-15,4 1 2 0,1-2 2 16,0-3 5-16,1 3 5 0,4-5 8 16,3-4 3-16,1 1 7 0,4-5-2 15,7-2-4-15,3 0-5 0,6-8-8 16,3-6-6-16,-3-1-2 0,1-3-1 0,-3-3 0 15,-3 0-2-15,-1-1 1 0,-1 0-3 16,-6 1-3-16,-2-1 1 0,-5 7-2 16,-3 0 3-16,-3 6-4 15,-2 4-1-15,-1 0-5 0,0 5-7 0,0-1-5 16,0 1 3-16,0 0 3 0,0 0 8 16,0 0 6-16,0 0 0 0,-3 11 6 15,-3 4-2-15,2 6 2 0,4 0-1 16,0 1-4-16,3-1 1 0,6 0 1 15,2 1 4-15,2-3-1 0,0 2 1 0,0-3-1 16,2-1-1-16,-4-2-1 0,-1-4 0 16,-4-3 1-16,-3-5-4 0,-3-3 4 15,0 0-2-15,0 4 3 16,-10 5 2-16,-12 3-4 0,-11 4 1 0,-5-3-3 16,-5 5-15-16,-6 1-44 0,0 0-105 0,2 0-56 15</inkml:trace>
  <inkml:trace contextRef="#ctx0" brushRef="#br0" timeOffset="46456.7888">4313 4900 388 0,'0'0'46'15,"0"0"-11"-15,0 0-14 0,0 0-13 0,0 0-11 16,0 0-3-16,0 0-2 0,0 0 2 16,0 0 2-16,0 0 1 0,22 63 2 15,-16-23 0-15,-2 2 1 0,2 4 1 16,0-2 3-16,-1 2-2 0,-2 0 3 15,0-2-4-15,-3 1-4 0,0-3-2 0,0-1-7 16,0-2-5-16,0-2-10 0,0-3-7 16,0-5-4-16,-1-10-3 0,-2-2-3 15,3-7-5-15,-2-5 2 16,2 1 2-16,0-6-10 0,-5 0-3 0</inkml:trace>
  <inkml:trace contextRef="#ctx0" brushRef="#br0" timeOffset="46956.528">4059 5326 289 0,'0'0'34'0,"0"0"-14"0,0 0-12 15,0 0-6-15,0 0 0 0,0 0 3 16,0 0 2-16,0 0 4 0,0 0-1 16,37-9-4-16,-3 3 0 0,-1-2-2 15,6-2-2-15,0-4 2 0,0-2-6 0,3-3-1 16,-3-1 1-16,-3-1-2 15,-6 0 3-15,-4-2 2 0,-5 0-2 16,-4 1 0-16,-5-1 1 0,-5 0 0 16,-3-1 1-16,-1 7 0 0,-3-1-1 0,0 1 1 15,0 5-1-15,-3 2 0 0,3 4-1 16,0 6-6-16,0-1 2 0,-4 1-2 16,-3 3 1-16,-2 11 4 0,-1 8 1 15,1 5-2-15,2 4 3 0,1 6 0 16,2 1 2-16,1 1 2 0,0 3 0 0,-1-4-1 15,1 1 0-15,3-4-1 0,0-5 0 16,0-9 0-16,0-2 4 0,3-7 2 16,-3-7 8-16,7 2 10 15,-4-4 4-15,4-3-4 0,10 0-5 0,2-3-9 16,7-8-6-16,0-4 1 0,-3-2-1 16,-1 1-1-16,0-1-3 0,-5 0 2 15,-2 6 0-15,-5 1-1 0,0 4-1 16,-6 3-1-16,-1 0-4 0,-3 3-1 15,6 0-2-15,4 0-3 0,3 4 0 0,2 9-3 16,-4 3-1-16,-5 4-5 0,-2 4-4 16,-2 3-5-16,-2 4-3 0,0-1-3 15,-3 2-8-15,0-1-8 16,0-3-10-16,0-8-10 0,3-1-13 0</inkml:trace>
  <inkml:trace contextRef="#ctx0" brushRef="#br0" timeOffset="47600.9185">4896 5346 242 0,'0'0'27'0,"0"0"-10"16,0 0-11-16,0 0-7 0,0 0-2 15,0 0 2-15,0 0 2 0,0 0 5 0,0 0 3 16,0 0 3-16,23-6 1 15,-14 9 1-15,0 0-1 0,-1 1-3 0,4-2 0 16,-2 1-1-16,3-3-1 16,-3 0-1-16,2 0-1 0,5 0-1 0,-4-5-1 15,6-2-1-15,-9 0 0 0,3 0 0 16,-3-4-1-16,-1 1 0 0,1 0 1 16,-6-2-6-16,2 5 0 0,-6 2-4 15,3 1-2-15,-3-2-2 0,-3-2-3 16,-3-1-1-16,-3 0 5 0,-2 6 1 0,-1 3 4 15,-8 0 3-15,1 1 0 0,-4 9 3 16,0 0-2-16,8 4 1 0,-2 1-3 16,4 2 1-16,3 2 0 0,1 1 0 15,5 2 2-15,1-1 0 0,3 2 0 16,0-2 3-16,3-1 0 0,7-2 3 16,-1-3 0-16,5-1 2 0,-5-5 0 15,7-3 1-15,1-5 1 0,2-1 0 16,10 0-4-16,-2-7-1 0,-1-4-2 15,1-1 0-15,-1-3 0 0,0-1-1 0,-2 0 1 16,-2-2 0-16,-3 1-1 0,-1-1 1 16,-3 1-1-16,-1 1-2 0,-2-1 0 15,-3 4-2-15,-1 0 0 16,-5 4-3-16,0-2 2 0,3 0-1 0,-5 5 3 16,1 2-1-16,-2 4 0 0,0-1-2 15,0 1-3-15,0-2-3 0,1 0-1 16,-1 2 3-16,0 0 3 0,0 0 5 15,0 9 0-15,0 8 1 0,0 3-2 16,-3 3 1-16,-1-2-4 0,1 2 4 0,0 0-1 16,0 0 0-16,0 1 1 0,-1-1-1 15,3-7 1-15,-1 2-6 0,1-6-10 16,1 2-15-16,0 0-18 0,0-8-18 16,0-1-57-16</inkml:trace>
  <inkml:trace contextRef="#ctx0" brushRef="#br0" timeOffset="47708.5375">5331 5149 224 0,'0'0'-13'16,"0"0"-21"-16,0 0-21 0,0 0-37 16</inkml:trace>
  <inkml:trace contextRef="#ctx0" brushRef="#br0" timeOffset="48028.4113">5409 5332 273 0,'0'0'48'16,"0"0"-10"-16,0 0-11 0,0 0-14 16,0 0-8-16,0 0-4 0,0 0-3 15,77-26-1-15,-55 34 3 0,-5 4-2 16,2 2 1-16,-6 1 0 0,4 3-5 15,-5 2 3-15,2 3 0 0,-5-1 0 0,-2 5 0 16,-1-10 1-16,-5 3 0 0,-1 0 2 16,0-6 1-16,0-2 2 0,0-6 6 15,0-6 18-15,0 0 16 16,0 0 2-16,-1 0-2 0,-5-9-14 0,-1-8-9 16,0-7-5-16,5-5-4 0,2-1-4 0,3-2-3 15,9-2-3-15,2 1-1 0,5 1-4 16,4 2-1-16,0 2-10 15,2 4-13-15,-3 6-17 0,-5 4-38 16,-7 6-56-16,-7 5-95 0</inkml:trace>
  <inkml:trace contextRef="#ctx0" brushRef="#br0" timeOffset="48880.2846">1531 6933 364 0,'0'0'55'16,"0"0"-12"-16,0 0-8 0,0 0-8 16,0 0-11-16,0 0-6 0,0 0-4 15,-10-87-4-15,23 61 1 0,0 3-2 16,6-2 1-16,0 2-1 0,2-4 1 16,2 3-1-16,-1-2 0 0,-3 1-1 0,1-1 2 15,-4 2-3-15,-3 0-5 0,-1 1 6 16,-8 9-3-16,3 5 3 15,-7-2 0-15,0 5 0 0,0 0 0 16,0-5-3-16,0 7 1 0,0-1 0 0,0 1 0 16,0 4-3-16,-4-2 0 0,4 2 0 15,-6 0-1-15,-1 2 3 0,-5 7 0 16,-4 2 1-16,6 7 5 0,0-2-6 16,6 4 5-16,1 1-3 0,3 1-3 15,0-1 3-15,7 1-2 0,2 1 1 0,1 0 1 16,4 0 1-16,-1-3 0 15,2 0 1-15,2-4-1 0,-2-2 0 16,-4-4 2-16,-2-3 0 0,0-3 3 16,2-4 0-16,4 0-1 0,0 0 2 0,3-9-3 15,2-3 0-15,2-2-3 0,-5-1-1 16,-1-3 0-16,-3 0 3 0,1-4 0 16,-3 2 0-16,-4 0 0 0,3-2-6 15,-4 1 5-15,-2 5-1 0,-1 0-4 16,0 5 4-16,-3 5-4 0,3-6 4 0,-3 6-1 15,0 0-1-15,1 1-3 0,-1 5-1 16,0-1-1-16,0 1 2 0,0 0-1 16,0 0 4-16,-4 10 4 15,-5 9 0-15,-1 3 1 0,0 4 1 0,1 0-5 16,-2 1 4-16,2 2-1 0,3 2-2 16,-1-1-2-16,4 2 0 0,0-2-8 15,-1 2-8-15,4-3-15 0,0-1-24 16,4-6-22-16,9-5-26 0,-4-5-43 15</inkml:trace>
  <inkml:trace contextRef="#ctx0" brushRef="#br0" timeOffset="49137.0365">2089 6692 324 0,'0'0'33'0,"0"0"-16"0,0 0-4 0,0 0 2 16,0 0-1-16,0 0 2 0,0 0-3 15,0 0-8-15,0 0-2 0,80-2 0 16,-51 2-1-16,-3 0 2 0,0-2-3 16,-6 0 2-16,-4 1-2 0,-2-1-1 15,-2 2-2-15,0-1-7 0,-1 1-9 0,1 0-23 16,-5 0-25-16,6 0-33 0,-9 0-61 15</inkml:trace>
  <inkml:trace contextRef="#ctx0" brushRef="#br0" timeOffset="49689.0095">2588 6862 567 0,'0'0'35'0,"0"0"-12"15,0 0-9-15,-3-77-4 0,9 51-6 0,7 2-4 16,0-1 0-16,6 1-1 0,-3 1-1 16,1 0 3-16,-1 3-4 0,1 0-5 15,-5 1 2-15,-5 8-9 0,2-2 0 16,-5 6 1-16,-4 2-4 0,3 2-1 15,-3 3-6-15,0 0-13 0,0 0-9 0,0-2 2 16,3 2 7-16,-3 0 18 0,0 0 11 16,0 0 11-16,0 0-5 0,0 5 3 15,-6 6-6-15,3-2 3 0,3-4 3 16,0 6-2-16,0-4 3 0,0 3-2 16,0 2-1-16,0-1 4 0,0 0-1 15,0-1 2-15,6 4 2 0,0-2-2 16,0 0 2-16,2-2 0 0,1 3-2 15,0-1-1-15,5 2 1 0,-4-2-2 16,2-1 1-16,1-1 1 0,-6-2-1 0,6-1 0 16,0 1 2-16,2-2-4 0,-1 2 2 15,-4-4-1-15,-1 0 3 0,-2-2-2 16,3 0 0-16,-4-1 0 16,-2-1 0-16,2 2 0 0,-6-2 4 0,0 0 2 15,0 0 1-15,2 0 1 0,-2 1-4 0,0-1-3 16,-12 2-2-16,-8 1-1 15,-5 0 0-15,-1 0-1 0,0 0 1 16,0 2 0-16,11-1 0 0,0 1-2 16,6-2-12-16,3-2-14 0,3 1-15 0,3-2-23 15,-4 0-11-15,4 0-76 0</inkml:trace>
  <inkml:trace contextRef="#ctx0" brushRef="#br0" timeOffset="49977.2949">3129 6211 386 0,'0'0'52'0,"0"0"-18"0,0 0-11 16,0 0-13-16,0 0-9 0,0 0-5 15,0 0-3-15,0 0 3 0,0 0 1 16,3 2 2-16,-8 20 0 0,-3 9 1 15,2 3 0-15,3 4-2 0,0 1 2 0,-1 0-1 16,1 1 2-16,0-1 4 0,-1 2-3 16,4-2 2-16,-3 1-1 15,3-2-4-15,-3-2-1 0,3-3-2 16,-3 1-1-16,2-5-11 0,-2 0-11 0,1-9-17 16,-1-2-14-16,-1-2-19 0,-2-5-29 15</inkml:trace>
  <inkml:trace contextRef="#ctx0" brushRef="#br0" timeOffset="50541.2263">2925 6690 163 0,'0'0'17'0,"0"0"-5"16,0 0-1-16,0 0 1 0,0 0 0 0,0 0 3 15,0 0 4-15,0 0 1 0,0 0 0 16,0 0-1-16,67-63-4 0,-53 57-2 16,-4 3-2-16,5-2-2 0,-1 1-3 15,-2 2-1-15,2-1-5 0,-2-1 2 16,-2 4-2-16,10-2 0 0,-10 2 2 0,9 0-2 15,-2 0 1-15,-1 2-2 0,4 4 1 16,-5 0-2-16,4 0 2 0,-5 3-2 16,-1 0 1-16,2 0-1 0,-4 3-1 15,1 1 2-15,-5 0-4 0,4 1 4 16,-3 3-1-16,-4-1 1 0,-1-2 1 16,0 3 0-16,-3-1 0 0,0 3-3 15,-3 2 6-15,0-6-6 0,-3-1 6 16,2-6-2-16,-3 2 1 0,1-3 0 15,5-4 4-15,-1 2 6 0,2-5 6 0,0 0 7 16,-3 0-1-16,-1 0 1 0,-2-9-3 16,-1-5-5-16,6 5-3 15,-2-9-3-15,3-2-3 0,0 0-2 0,4-7-5 16,7 3 1-16,1 1-2 0,1 2 2 16,0 1-2-16,4 2 1 0,-2 1 0 15,-1 2 0-15,1 1-2 0,-5 4 0 16,3 3 0-16,-7 2-3 0,-5 2-9 15,8-1-14-15,-3 4-12 0,-1-1-16 16,4 1-10-16,-2 0-12 0,1 5-11 0,0 0-87 16</inkml:trace>
  <inkml:trace contextRef="#ctx0" brushRef="#br0" timeOffset="50822.7423">3647 6820 405 0,'0'0'53'0,"0"0"-13"16,0 0-15-16,0 0-11 0,0 0-9 16,0 0-4-16,0 0-3 0,0 0-2 15,0 0 0-15,5-16 2 0,-5 15 0 16,0 1 2-16,0-1 1 0,0 1 0 0,0-2 1 15,0 2 2-15,0-1 0 0,0 1 2 16,0-2 3-16,2-1-2 0,5-3 1 16,6-2-3-16,0 0-1 15,-1 1-2-15,-8 1-7 0,-1 3-31 0,-3-6-146 16,-6 3-70-16</inkml:trace>
  <inkml:trace contextRef="#ctx0" brushRef="#br0" timeOffset="54650.4157">1018 562 14 0,'0'0'16'0,"0"0"-4"16,0 0 0-16,0 0-3 0,0 0-2 15,0 0-2-15,0 0 0 0,0 0-1 16,0 0-2-16,-9 1 1 0,9 1 3 15,-3-2 2-15,3 0-3 0,0 0 4 0,0 0-3 16,-3 0 3-16,3 0 3 0,0 0 2 16,0 0 2-16,0 0-3 0,-4 0-1 15,4 0-3-15,0 0-2 0,0 0-3 16,0 0-1-16,0 0-1 0,0 0-2 16,0 1 1-16,0-1-2 0,0 0 2 0,0 0 0 15,0 1 0-15,0-1 1 16,0 0 2-16,0 2 0 0,0-2 1 15,0 0 2-15,0 1 2 0,0-1-1 16,0 0-2-16,0 0-3 0,0 2-1 0,0-2-1 16,0 0 0-16,0 0 0 0,0 0-1 15,0 0 0-15,0 0-1 0,0 1 2 16,0-1-1-16,0 0 1 0,0 0 0 16,0 0-1-16,0 0 0 0,0 0 0 15,0 1-1-15,0-1 1 0,0 0-1 0,0 3 0 16,0-3-1-16,0 0-4 15,0 1-14-15,0-1-16 0,0 0-34 16,10 1-28-16</inkml:trace>
  <inkml:trace contextRef="#ctx0" brushRef="#br0" timeOffset="56634.9122">1104 581 0 0,'0'0'13'0,"0"0"3"0,0 0 3 16,0 0 5-16,0 0 3 0,0 0 4 16,0 0-1-16,0 0 0 0,0 0-4 15,0 0-4-15,-14 0-8 0,14 0-4 16,-1 0-6-16,1 0-1 0,-2 0-3 15,2 0 0-15,-1 2 0 0,1-2-1 16,-2 1 4-16,2-1 1 0,-1 1 3 0,-1-1 0 16,1 2 2-16,-2-2-2 0,-3 5-4 15,3-2 2-15,-1-1-4 0,-6 3-1 16,7-2 1-16,-3 4 0 0,-1-3 0 16,4-1 1-16,-4 2 0 0,4-1 0 15,0-1 2-15,2 0-1 0,1-3 0 0,-2 0-2 16,2 0-1-16,-1 1 0 15,-1 1 0-15,1 0 1 0,1-1-1 0,-2 1 0 16,2 0 0-16,-1-1 1 0,-1 0 0 16,1 0 2-16,1 1 0 0,-3 0-1 15,3 4 3-15,-3-1 0 0,-1 5-1 16,1-1 0-16,3-4-2 0,-1 4 0 16,1-3-1-16,-2-1 1 0,2 5-2 15,0-4 2-15,0-1 0 0,0 7 0 16,0-6 1-16,0 6-2 0,0 0 1 0,0 0 0 15,0-1 1-15,0 1-1 0,0 5-1 16,0-5 3-16,2 5 1 0,-1-1 3 16,-1-4 0-16,0 5-2 0,3 0-2 15,-3-6 0-15,0 8-2 0,0-1 1 16,0-5 0-16,0 6-2 0,0-2 0 0,0-3-1 16,0 4 2-16,0 0-2 15,0-7 0-15,0 8 1 0,0-8 0 16,0 1 1-16,0 7 3 0,0-4 2 15,7 4-2-15,-3-3 1 0,-1-1-4 0,-1-4-1 16,-2 2 1-16,0 7 0 0,0-8-2 16,0 7 0-16,0-6 0 0,0-1 0 15,0 5 0-15,0-7 2 16,0 7 0-16,1-6 1 0,1 0 2 0,1-1-1 16,-3-1-2-16,1 2 0 0,-1-1 0 15,3 0-2-15,0 0 0 0,-3-1 1 16,3 0-1-16,1 2 0 0,-3-2 2 15,4 6-2-15,-2-6 0 0,-2 6 0 16,2-4-2-16,0-7 2 0,-3 7 0 0,3-5 0 16,-3 0-1-16,0 5 2 0,3-5-2 15,-3-1 1-15,3 4 0 0,-2-6 0 16,2 0 0-16,1 4 0 0,-4-2 1 16,6 3-1-16,-3-1 2 0,1-4-2 15,-1 0 0-15,0 0 1 0,0 0-1 0,1 0-1 16,2 4 2-16,-3-4-1 15,0-1 0-15,3 3 2 0,-2-2-2 16,9 0 1-16,6 3-3 0,4-3 0 16,0 2-1-16,-4-4-1 0,-3 1 6 0,-3-2 0 15,4 0-1-15,-2 0 1 0,-4 0-2 16,1 0 0-16,-6 0 0 0,-2 0 1 16,10 0-1-16,-8 0 1 0,6 0-1 15,1 0 2-15,-3-3-1 0,7-2 0 16,1 1 0-16,2-2 1 0,-3-2-2 0,-1 2 1 15,3-2 0-15,-3-1 0 0,1 1-1 16,-1 0 1-16,1 0 0 16,-5 2-1-16,4 0 1 0,-3-1-2 15,1 0 2-15,5-2 0 0,0 0 0 0,-3 0 0 16,1 0 0-16,-2 0-1 0,-4 1 1 16,4 0 1-16,-1 2 0 0,-1-1 0 15,0 1-2-15,2-2 2 0,-8 3-2 16,4 1 0-16,-2-2 1 0,-6 3 0 15,4-2 0-15,-4 1 0 0,0 2-1 0,1-1 0 16,-1-1 0-16,0 1 1 0,0 0 1 16,0 0-2-16,0-1 0 0,0 1 0 15,0 0-2-15,1-3 2 0,0 3 2 16,-4-1-2-16,3 0 1 0,-3 4-1 16,3-5 1-16,0 1 0 0,0-4 0 15,1 0 0-15,-1-2-1 0,0-7 1 16,0 2 0-16,4-7 0 0,-4 1 0 15,1-1 1-15,-1-2 0 0,0-3-5 16,-3-3 1-16,3-5 1 0,-3-5-4 0,0-2 5 16,0-4-4-16,0-1-1 0,0 1-1 15,3 1-1-15,-3 3 4 0,0 2 0 16,0 4 4-16,0 2 1 0,-6 5 0 16,0 4 1-16,-1 2 2 0,-3 2-3 15,3 1 2-15,-2 2-1 0,-1 0 1 0,3-1 0 16,2 6-1-16,1-4 0 0,1 1 0 15,0-2 0-15,0-2 0 0,-1 6-1 16,1 3 3-16,-1 2-2 16,-2 0 1-16,6 4 0 0,-3 2 1 0,3 3-1 15,0 0 1-15,-3-2-2 0,2-3-4 16,-1 2 2-16,-1-1-3 0,3 4-3 16,-1-1 3-16,1 1-2 0,0 0 1 15,0 0 1-15,0 6 0 0,3 8 1 16,1-2-2-16,-4 3 0 0,3 4 0 0,0 3-1 15,0 4 1-15,4 1 2 0,0-3 0 16,-1 2-2-16,3 2 3 0,-3-3-2 16,-2 2 1-16,-4 3 0 0,0-3 0 15,0 3 0-15,0 2-2 0,0 1 1 16,-3-1 2-16,2 2 0 0,1-4 2 0,0-1-2 16,0 0 1-16,0 0 1 15,0-2-1-15,-2 3-1 0,2 1 2 16,0 2-2-16,0 2 1 0,0 0 1 15,0-1-3-15,0-4 2 0,0-9-2 0,0-3 2 16,0-4-1-16,0-1-1 0,0 1 0 16,0-1-1-16,0-2 2 0,2 0 0 15,-2 0 0-15,0-1 0 0,1 0 0 16,-1-5-2-16,0 8 2 0,0-6 0 16,2 4 0-16,-1 1 0 0,-1-8 0 15,4 7-1-15,-4-6 1 0,3-1 0 16,-3 6 0-16,3-5 2 0,-2 0-3 15,1 4 1-15,-1-4 0 0,1-1-1 16,-1 1 2-16,-1-5 0 0,0 0 1 0,3 3 0 16,0 1 3-16,3 3 0 0,2-2 1 15,1-2 1-15,6 2-2 0,2-3-1 16,3-1-1-16,2-1-1 0,-2-1 0 16,-4-7 0-16,-3 2-1 0,-1-2 0 15,-1 1 0-15,-2 2-4 0,3-3-11 0,-4 4-11 16,1 1-39-16,-2 2-52 15,-1 1-141-15</inkml:trace>
  <inkml:trace contextRef="#ctx0" brushRef="#br0" timeOffset="57605.4963">1016 1973 280 0,'0'0'47'0,"0"0"-6"0,0 0 1 15,0 0-4-15,0 0-8 0,0 0-6 16,0 0-10-16,0 0-4 0,0 0-5 15,0 0-1-15,-33-18-3 0,42 12 1 0,12-2 1 16,14-2 1-16,17 0 1 0,13-1-23 16,19 0 19-16,6-1-20 0,5-2-3 15,2-2 25-15,-6-2-20 0,0 0 21 16,0 0 0-16,5-3 0 0,-1 1-1 16,2-3 1-16,3 0 1 0,-6-1-2 15,-3 0 1-15,-6-2 0 0,-8 2-1 16,1-2 1-16,-10 2 2 0,0 1-4 15,-7 2 0-15,-6 4 0 0,-6 4-1 16,-10 2 2-16,-6 3-1 0,-11 3 0 0,-12 2-1 16,-3 3 0-16,-7 0-1 0,0-1 0 15,0 1-1-15,2 0-2 0,-1-2 0 16,2 2-4-16,-2-1-9 0,1 1-17 16,-1 0-13-16,-1 0-22 0,3 0-19 15,-3 0-31-15</inkml:trace>
  <inkml:trace contextRef="#ctx0" brushRef="#br0" timeOffset="57982.1741">1087 2102 330 0,'0'0'40'15,"0"0"-7"-15,110-26-7 0,-22 10-13 16,18-2-6-16,12-3-4 0,10-4 2 16,2-2-3-16,4-5-15 0,1-3-2 15,2 0 0-15,-4-2 3 0,-3 1 16 16,-10 2 0-16,-7 1 0 0,-6 1 3 15,-10 3-1-15,-12 4 3 0,-12 2-4 0,-17 3-1 16,-10 6 0-16,-20 4 1 0,-11 5-1 16,-8 0 4-16,-4 3-1 0,1-1-4 15,2 1-1-15,-6 2-5 16,0-1-12-16,0 1-16 0,0 0-32 0,0 0-36 16,-6 8-122-16</inkml:trace>
  <inkml:trace contextRef="#ctx0" brushRef="#br0" timeOffset="73047.9547">13486 8595 49 0,'0'0'20'16,"0"0"-3"-16,0 0-2 0,0 0 0 15,0 0 1-15,0 0 1 0,0 0 8 16,0 0 3-16,0 0 4 0,0 0-1 16,-38 52 1-16,36-50-5 0,1-2-2 15,-3 1-1-15,4-1-6 0,-1 0-2 16,-1 2-1-16,1-2-4 0,-1 0-1 15,1 1-2-15,-1-1 0 0,1 0-2 0,-1 0-2 16,1 0-2-16,-1 0-2 0,-1-1 0 16,2-13 0-16,-2-7 2 0,3-11 1 15,0-3-1-15,6-4-1 0,0-5 4 16,1-4 2-16,1-6 2 0,0-2 1 16,-1-3-3-16,-1-3 1 0,2 0-3 15,0 2 2-15,-2 1-4 0,-1 1-2 16,1 1 1-16,1 1-3 0,-1 3 4 15,0 5 0-15,-2 2-1 0,2 4 2 16,-1 6-2-16,0 4 1 0,-2 9 0 0,0 5 0 16,-2 5 0-16,1 2-1 0,-1-1 1 15,1-1-2-15,1 1 0 0,-2 2 1 16,1-1-2-16,-1 0 2 0,1 1 0 16,-2 5 2-16,1-5-1 0,-1 3-1 15,0 1-2-15,0 2 4 0,0-3-4 0,0 1 2 16,0 1 1-16,0-2-2 15,0 1 1-15,0 0 0 0,0 0 0 16,0-4-1-16,0 5-1 0,0-1 2 0,0 1-1 16,-1-1 0-16,-1 2 2 0,1-2 0 15,-1 3 0-15,-1-2 0 0,0 2-1 16,0-1 0-16,-4-1 2 0,4 3-3 16,-8 2-1-16,-5 0 0 0,-3 5-4 15,-4 10 3-15,2 3 1 0,-2 6 0 16,-1 3 0-16,1 3 0 0,-3 3 0 0,1-1 0 15,2 0 0-15,0-3-2 0,4-5 4 16,5-7-4-16,6-8 4 0,5-4-4 16,3-5 1-16,-1 0-3 15,1 0 0-15,0 0 2 0,3-10 2 0,10-7 2 16,9-13-1-16,5-5 1 0,5-7-2 16,1-4 2-16,-1 1-1 0,4-4 1 15,-1 4-2-15,-2-1-2 0,-2 5 2 16,-1 5-2-16,-3 4 2 0,-2 5 1 15,-5 6-1-15,-2 7-1 0,-4 5 1 0,-5 3-1 16,-5 4 1-16,9 2 0 0,-4 0 0 16,5 6 1-16,3 8 0 0,-2 6 2 15,1 5 1-15,-3 6 5 16,0 4-4-16,-3 0 2 0,3-1-5 0,-3 0-1 16,-1-3 2-16,-2 0 0 0,0-4 2 15,-4-7-3-15,3-2 0 0,-5-7-3 16,2-1 1-16,-1 1 1 0,-1-7-1 15,1 9-2-15,-2-7 0 0,0 5-1 16,0 1-6-16,0-6-13 0,0 8-25 0,0-7-57 16,0 6-94-16,0 1-65 0</inkml:trace>
  <inkml:trace contextRef="#ctx0" brushRef="#br0" timeOffset="76654.7683">11778 8876 138 0,'0'0'29'0,"0"0"-2"15,0 0 0-15,0 0 0 0,0 0 3 16,0 0-1-16,0 0-1 0,0 0-4 16,0 0-4-16,0 0-5 0,-35-15-5 15,35 15-6-15,-1-1-2 0,1 1-5 16,-2 0 1-16,2 0 0 0,0 0 3 0,3 0 2 15,16 0 1-15,5 0 0 0,10 0 0 16,-1 0-3-16,-1 1 0 0,1-1 0 16,-1 2-1-16,-3-2 1 15,-3 1-1-15,-7 1 1 0,-2-1-1 0,-7-1 0 16,-5 0 0-16,2 2-1 0,-7-2 0 16,0 0-2-16,0 0-3 0,1 0-1 15,-1 0-1-15,3 0-2 0,-3 0-2 16,3 0 2-16,-2 0 0 0,1 0-5 15,-1 0-5-15,-1 0-6 0,0 0-2 0,0 0 5 16,0 0 3-16,0-3 5 0,-4 0 6 16,-3-3 4-16,-2 0 3 0,5 3 3 15,-5-2 1-15,8 2 3 16,-2 0 6-16,0 2 8 0,-2-3 4 0,1 1 4 16,1 0 4-16,-1 2-3 0,4 1-5 15,0-1-7-15,0 1-9 0,-1 0-11 16,1 0-3-16,-3 0 2 0,1 8 0 15,1 11 4-15,1 8 0 0,0 6 1 16,0 4-3-16,3 3 6 0,1-1-3 0,0-1 1 16,-1 0 0-16,3-3 5 0,-3-2-3 15,-2-1 4-15,2-5 0 0,-1-2-3 16,-1-8 2-16,-1 0-4 0,3-6 2 16,-2 0-1-16,1-1 1 0,-2-5-2 15,1 1 1-15,-1-6 0 0,0 0-1 0,0 0-1 16,0 6-1-16,0-1-2 15,0 1-5-15,0-2-15 0,0-4-31 16,0 0-46-16,0 0-106 0</inkml:trace>
  <inkml:trace contextRef="#ctx0" brushRef="#br0" timeOffset="77085.3755">12281 8956 307 0,'0'0'21'0,"0"0"-15"0,0 0-7 16,0 0-2-16,0 0 0 0,0 0 3 15,0 0 0-15,0 0 1 0,0 0 1 16,78 48-2-16,-53-31 1 0,1 0 2 15,0 0-2-15,-2-1 0 0,-2-1-1 16,0 0 1-16,-2-1-1 0,-4-2 0 0,1 0 0 16,-7-4 1-16,1 0 1 15,-4-3-2-15,-6-3 0 0,8 3 0 0,-6-3 0 16,0 1 0-16,0 0 1 0,-3-3-1 16,0 0 0-16,0 0 1 0,1 2-2 15,1 0 1-15,-1-2-1 0,1 1 3 16,0 1-4-16,-2-1 4 0,0 6-2 15,0 6 1-15,-8 2 5 0,-7 5-2 16,-7-1 3-16,-5 0-3 0,-3-1-1 0,-4 2 0 16,1-1-2-16,0 3 0 0,1-2-2 15,3 0-2-15,3 0-2 0,7-2-13 16,3-6-18-16,9-4-29 0,4-3-43 16</inkml:trace>
  <inkml:trace contextRef="#ctx0" brushRef="#br0" timeOffset="77476.6122">12630 8998 333 0,'0'0'15'0,"0"0"-14"0,0 0-6 16,0 0 1-16,0 0-1 0,0 0 5 0,0 0 2 15,0 0 3-15,0 0-2 0,0 0 2 16,79 53-2-16,-61-39 2 16,2-1 0-16,0 1-3 0,0 0 1 0,0-1-1 15,2 0-1-15,-3-1 0 0,1-1-1 16,-1-1 1-16,0 0 4 0,1 2-5 16,-4-2 5-16,3-1-5 0,-8-1 0 15,2-1 1-15,0 2-2 0,-2 0 2 16,4 2-1-16,-6-4-1 0,-3 4 0 15,2-5-1-15,-5 3 0 0,0 1 0 0,-3 0 1 16,0 5 0-16,-11 0 2 0,-5 3 2 16,-6-1 0-16,-5 0 2 0,-5 0-1 15,-3 1-2-15,-4 0 2 0,4 2-4 16,2 1 0-16,1 2-6 0,6-3-10 16,5 2-25-16,6-6-35 0,7-7-56 15</inkml:trace>
  <inkml:trace contextRef="#ctx0" brushRef="#br0" timeOffset="78048.3909">13367 9122 366 0,'0'0'34'0,"0"0"-11"16,0 0-6-16,0 0-8 0,0 0-7 0,0 0-3 15,0 0-3-15,0 0-2 0,0 0 0 16,0 0 3-16,-3-12 1 0,0 12 2 16,0 11 0-16,-1 5 0 0,-3 4 0 15,3 3 4-15,-1 2-3 0,2 0 3 16,0 2-3-16,2 1-2 0,-1-2 2 0,2 1-1 15,-1-1 0-15,1 0 0 0,0-3 0 16,0 1 0-16,0-8 1 0,0 1-1 16,1-2 1-16,2-5 1 15,2 5 3-15,-1-8 2 0,-1-4 4 0,7-1 1 16,3-2-1-16,9-8-2 0,4-6-2 16,-1-5-2-16,-1-2-3 0,2-6 1 15,1-1-2-15,-2-1 1 0,-2-2-1 16,0 0 2-16,-4 0-2 0,-1-1-4 15,-3-1 2-15,-3 2-3 0,-2 0 4 0,-4 2 0 16,-3 2 0-16,-2 7 0 0,1 0 0 16,-2 7 0-16,0 1 0 0,0-1 0 15,0 7-2-15,0 2-2 16,0 4-3-16,0-2-2 0,0 2 2 0,0 0 1 16,-5 5 3-16,-2 7 1 0,-4 8 0 15,2 1 1-15,0 3 1 0,5 2-1 16,-2 4 2-16,2 2 3 0,1 3-4 15,0 0 4-15,0 2-4 0,0 0-2 16,2 0 1-16,-2-1-10 0,3 2-16 0,0-1-30 16,0-2-54-16,7-7-110 0</inkml:trace>
  <inkml:trace contextRef="#ctx0" brushRef="#br0" timeOffset="78432.0307">13938 9525 372 0,'0'0'36'15,"0"0"-7"-15,0 0-9 0,0 0-7 16,0 0-3-16,0 0-4 0,0 0-4 0,0 0-3 15,0 0-4-15,3-18 2 0,-3 18 0 16,-3 0 2-16,-13 1 1 0,-2 8 0 16,-6 5 0-16,4 4 0 0,0 0 0 15,4 4 0-15,-1-1 0 0,4 0-2 16,2-1 2-16,2 1-1 0,3-7 2 16,1 2-1-16,4-5 2 0,1 0-1 15,0 5 1-15,6-3 1 0,4 0 2 16,4-4 0-16,2-3 2 0,4-1-2 15,3-4-2-15,2-1-2 0,-2 0-3 0,5 0-21 16,-2 0 3-16,0 0-19 16,-2-3-25-16,-2-3-4 0,1-1-37 0,-3-4-42 15</inkml:trace>
  <inkml:trace contextRef="#ctx0" brushRef="#br0" timeOffset="78781.8613">14225 9447 317 0,'0'0'56'0,"0"0"-10"16,0 0-10-16,0 0-10 0,0 0-5 15,0 0-7-15,0 0-6 0,0 0-4 16,0 0-2-16,0 0-3 0,10-47-4 16,-10 46-2-16,0-1 1 0,0 2 0 15,1 0 4-15,-1 0 0 0,0 0 1 16,0 13-2-16,0 5 1 0,-1 4-1 0,-2 3 2 15,0-1 0-15,0 2 0 16,0-1 1-16,-1 1-1 0,-1 0 0 16,1 0 1-16,1-2 0 0,-1 0 1 0,4-7-2 15,0 1 2-15,0-5-1 0,0-1 1 16,0 6 0-16,0-7 0 0,4 5 0 16,5-4 2-16,1-2-1 0,6 0 2 15,4-2-2-15,2-4-2 0,2-1-3 16,-2-3-9-16,3 0-14 0,-2 0-22 0,-4-5-30 15,-2-5-32-15,-4 3-69 0</inkml:trace>
  <inkml:trace contextRef="#ctx0" brushRef="#br0" timeOffset="78936.695">14235 9679 334 0,'0'0'12'0,"0"0"-7"0,0 0 1 0,0 0 3 16,0 0 3-16,0 0-3 0,0 0-4 16,88 15-9-16,-49-15-18 0,1-4-64 15,-2-7-124-15</inkml:trace>
  <inkml:trace contextRef="#ctx0" brushRef="#br0" timeOffset="80788.851">15511 6604 44 0,'0'0'13'16,"0"0"3"-16,0 0-2 0,0 0 2 15,0 0 5-15,0 0 2 0,0 0 3 16,0 0 0-16,0 0-1 0,0 0-1 15,17-58 5-15,-16 54-6 0,-1 4 0 0,0-2-4 16,0 2-2-16,0-1 0 0,2 0-1 16,-2-1-3-16,0 0-7 0,0 1-5 15,0-1-2-15,0 1-4 0,0-1 1 16,0 2 0-16,0 0 2 0,0 0 8 16,0 14-4-16,0 7 6 0,0 8-4 15,0 3 0-15,-2 1 5 0,-1 5-4 16,2 3 2-16,-1 7-1 0,1 3-2 15,-2 3 0-15,1 6-1 0,1-1 1 16,-2 5 0-16,1-1 1 0,-2 3 1 0,0 1-1 16,0 3-1-16,-1 0-3 0,1 2 0 15,-2 0 1-15,0-3 3 0,-1-1-2 16,0 1 2-16,0-3 1 0,1-2-3 16,1 0 1-16,0-2-3 0,-1-2-1 15,3 0 1-15,-1-1-1 0,-1 2 1 16,-1 2-1-16,1 2 1 0,-1-1 4 15,0 1-2-15,2-1-1 0,-2-6-1 0,3 1-2 16,0-2 2-16,-1-2-1 16,1 2 1-16,0-2-1 0,0-2 1 0,0-4-1 15,-1-5 2-15,4-6-1 0,-1-6 0 16,1-11 5-16,0-3-3 0,0-6 6 16,0-6-7-16,0 8 2 0,0-7-2 15,0-2 0-15,0 1 3 0,0-6-2 16,0 0-2-16,0 0 1 0,0 1-1 0,0 1-1 15,0 0-1-15,0-1-14 0,0 7-23 16,1-3-52-16,-1 2-121 0</inkml:trace>
  <inkml:trace contextRef="#ctx0" brushRef="#br0" timeOffset="81569.4099">17932 6917 148 0,'0'0'25'15,"0"0"-9"-15,0 0-5 0,0 0 0 16,0 0 0-16,0 0 4 0,0 0-1 16,0 0 0-16,0 0-1 0,0 0-5 15,0-32-3-15,0 31-1 0,0 1 2 16,0 0 6-16,0 12 3 0,0 9 2 16,-2 13 1-16,-1 3-1 0,-3 6 0 0,0 7-3 15,-1 4 4-15,0 7-5 16,-2 9-2-16,0 6-1 0,-1 6-4 15,0 4-3-15,0 1-2 0,0-2 3 0,1-3 0 16,6-4 1-16,-1-5 0 0,2-2-1 16,-1 0 3-16,2-2 0 0,-1 3-3 15,-2 0 1-15,1-3-3 0,1-2 2 16,-4-4 4-16,0-5-2 0,-2-2 1 16,0-4-1-16,2-5-3 0,2-3 1 15,-1-3-1-15,1-6-1 0,4-11 0 16,-1-1 2-16,1-9-1 0,0-8 1 15,0 1 2-15,0-7 1 0,0 0-2 16,0 0 2-16,0 2 0 0,0-1-1 0,0 1-1 16,0 0-2-16,0-1-2 0,0 1-16 15,0-1-50-15,0-1-94 0,-3 0-118 16</inkml:trace>
  <inkml:trace contextRef="#ctx0" brushRef="#br0" timeOffset="82622.3821">15863 8787 173 0,'0'0'49'0,"0"0"-4"16,0 0-4-16,0 0-6 0,0 0-6 15,0 0-3-15,0 0-4 0,0 0-3 16,0 0-5-16,-24-26-4 0,24 26-4 16,-2-1-5-16,2 1-2 0,0 0-1 15,-1 0 0-15,1 0 0 0,0 0 4 16,0 0 2-16,7 0 3 0,9 1 0 15,5 2 2-15,3 2 1 0,5-4-3 16,-1 3-3-16,4-3 0 0,0 0-2 0,-3-1-1 16,1 1 1-16,-4 1-2 0,-7-2 0 15,-3 2 1-15,-5-1-2 0,-6-1-1 16,5 2-2-16,-6-1-3 0,1-1-7 16,2 2-11-16,-7-2-6 0,0 0-9 15,0 0-3-15,1 0-8 0,1 2-7 16,-2-2-29-16,1 0-36 0</inkml:trace>
  <inkml:trace contextRef="#ctx0" brushRef="#br0" timeOffset="82907.07">16033 8789 253 0,'0'0'38'0,"0"0"-14"0,0 0-15 16,0 0-6-16,0 0-3 0,0 0-1 0,0 0-2 15,0 0 3-15,0 0-1 0,0 0 3 16,-21 62 0-16,21-35 2 0,1 1-3 16,4-3 3-16,-2 1-2 15,1-2 1-15,2-1-1 0,-2-3 0 0,-1-5 0 16,0 1 1-16,-2-6-1 0,2 0 0 16,-1 1 1-16,1-2-2 0,-2 2 0 15,1-7 1-15,-1 5 1 0,-1-3-1 16,0 6-1-16,3-1 0 0,-3-6-3 15,1 7-7-15,-1-6-21 0,0 5-37 0,0 1-63 16</inkml:trace>
  <inkml:trace contextRef="#ctx0" brushRef="#br0" timeOffset="83418.8867">16261 8878 282 0,'0'0'31'0,"0"0"-4"15,0 0-4-15,0 0-8 0,0 0-4 16,0 0-4-16,0 0-3 0,0 0-2 16,0 0 0-16,4-12 0 0,3 12 0 0,8 0 2 15,2 1-2-15,8 6 0 0,-2 3 1 16,1 0-2-16,2 3 1 0,1 1-1 16,0-1-1-16,-1 1 1 0,1-1 0 15,-1 1-1-15,-3-1 0 0,-1-3 0 16,-6-2 2-16,-1-2 0 0,-5-2-2 0,-6-2 1 15,3 2 0-15,-2-2 0 0,-1-1 1 16,2 1 1-16,-6-2 1 0,0 0 5 16,0 0 6-16,1 0 3 15,-1 1 1-15,3-1-7 0,-3 0-7 0,1 2-7 16,-1-2-1-16,0 1 0 0,0 6 1 16,-4 3 0-16,-4 4 1 0,-6 4 1 15,-1 0 0-15,-1-1 1 0,-3 0 1 16,0-1-1-16,-1 0 0 0,0 0 5 15,2 1-5-15,1 1 4 0,1-1-9 0,0-2-24 16,3 2-25-16,-1-5-65 0,5-1-118 16</inkml:trace>
  <inkml:trace contextRef="#ctx0" brushRef="#br0" timeOffset="84088.5658">15990 9860 386 0,'0'0'53'15,"0"0"-15"-15,0 0-14 0,0 0-10 16,0 0-4-16,0 0 0 0,0 0-4 16,0 0-1-16,0 0-3 0,0 0-3 15,2-60-3-15,-2 60-1 0,0 0 0 16,0 0 2-16,-2 0 2 0,-2 8 1 0,-2 7-1 15,0 4 2-15,-1 1 5 0,3 0-5 16,1 1 4-16,0-5-5 0,2 2 0 16,1 1 0-16,0-1-1 0,0 7 2 15,0-5-1-15,1-2 0 0,2-4 1 16,1-2-1-16,5 1 0 0,-5-4 0 0,2 2 2 16,1-6 0-16,1 0 2 15,0-3 0-15,4-2 0 0,3 0-1 16,2 0-1-16,4-5 2 0,-3-4-2 15,0-3-1-15,1-2 1 0,-3 1 0 0,0-5 0 16,-3 0-1-16,1 0 1 0,-3-1-1 16,-3-3 0-16,1 1-2 0,-2-3-4 15,0-1 3-15,-2 1-3 0,-2 0 4 16,0 6 2-16,-3 1-1 0,1 5 0 16,-1 0 1-16,0 0 0 0,0 6 1 15,0 1 2-15,0 5-1 0,0-2-1 16,0 2-3-16,0-1-3 0,0 0-1 15,0 1-1-15,0 0 3 0,0 0 0 16,0 9 3-16,0 9-1 0,0 6 1 0,0 5 5 16,0 1-4-16,0 4 6 0,0 1-7 15,0 1-8-15,0 1-8 0,-3 2-24 16,2 0-21-16,-2-1-34 0,3-4-41 16,0-9-79-16</inkml:trace>
  <inkml:trace contextRef="#ctx0" brushRef="#br0" timeOffset="84395.1196">16534 10067 371 0,'0'0'32'0,"0"0"-14"15,0 0-8-15,0 0-5 0,0 0-4 16,0 0 0-16,0 0 0 0,0 0 0 0,0 0 2 15,0 0 2-15,-56-10-1 0,37 22 1 16,3 4 0-16,0 0 0 0,1 1-1 16,1 1 3-16,3 1-3 0,0 0 1 15,3-5-2-15,2 1-1 0,6-3 1 16,0 1-1-16,0 2 2 0,6-2 1 16,7 3 1-16,0-7-1 0,4-3 1 15,1-3-1-15,5-3-5 0,0 0-2 16,1 0-14-16,1-7-23 0,0 2-26 15,1-3-25-15,-3-1-21 0,0 1-40 0</inkml:trace>
  <inkml:trace contextRef="#ctx0" brushRef="#br0" timeOffset="84758.5364">16855 10029 365 0,'0'0'64'0,"0"0"-15"16,0 0-11-16,0 0-14 0,0 0-8 15,0 0-8-15,0 0-1 0,0 0-7 16,0 0 1-16,7-46-2 0,-7 45-3 16,0 1 1-16,0 0 1 0,0 0 1 15,0 0 1-15,0 0-2 0,0 4 2 0,-4 9-2 16,1 5 2-16,-1 0 0 0,-1 5 0 15,1 2 0-15,0 0 0 16,1 0 0-16,0 3 0 0,-1-3-1 16,2 1 2-16,2 0 0 0,0-3 0 0,0-1-2 15,3-2 2-15,4-1-1 0,-1-4 0 16,1 0 3-16,1-5-2 0,1 0 0 16,5-3 0-16,0-2-4 0,1 1-6 15,2-3-12-15,-7-2-6 0,2-1-13 16,2 0-13-16,-4 0-13 0,0 0-23 0,-3-5-21 15</inkml:trace>
  <inkml:trace contextRef="#ctx0" brushRef="#br0" timeOffset="84957.5876">16784 10244 443 0,'0'0'29'0,"0"0"-17"0,0 0-5 0,0 0-6 16,0 0 2-16,0 0-3 0,0 0 0 16,91-47 2-16,-56 40-2 15,0 0 1-15,-2 2-7 0,-4-3-24 0,0 3-36 16,-6-2-63-16,-8 2-102 0</inkml:trace>
  <inkml:trace contextRef="#ctx0" brushRef="#br0" timeOffset="86507.3367">18755 8611 136 0,'0'0'46'16,"0"0"-1"-16,0 0-3 0,0 0-5 0,0 0-10 15,0 0-9-15,0 0-5 0,0 0-4 16,0 0-1-16,0 0-2 0,2-29-2 16,-4 26 1-16,2 3-1 0,-1-2 4 15,1 2 0-15,-2 0 1 0,1-1-1 16,-1 1-2-16,1-1 1 0,-1 1-3 16,1 0 1-16,-1-3-3 0,1 3 0 15,-2 0-1-15,2 0 1 0,1 0 1 16,0 0 2-16,0 0 1 0,0 0 4 15,13 0-1-15,4 4-1 0,9 1-2 0,2-4-2 16,1 0 0-16,2-1-1 0,3 0 1 16,1 0-2-16,-1-1 0 0,-3 0-2 15,-8-1 1-15,-2 2 0 0,-9 0-2 16,-6 0 2-16,2 0-1 0,-8 0 0 16,0 0 2-16,0 0-2 0,2 0-2 0,-1 0-3 15,1 0-10-15,-1 0-19 16,1 0-23-16,-1 0-53 0,-1 0-45 15</inkml:trace>
  <inkml:trace contextRef="#ctx0" brushRef="#br0" timeOffset="86786.5559">18960 8553 338 0,'0'0'8'0,"0"0"-9"0,0 0 2 15,0 0 2-15,0 0 4 16,0 0 3-16,0 0 4 0,0 0 3 16,-7 104 2-16,11-76 3 0,1 1-3 0,-2 3-3 15,1-2-1-15,-2 2-5 0,1-1 2 16,-2-4-6-16,-1-6 1 0,1-2-2 16,-1-9-4-16,2 0 1 0,-1 2 2 15,-1-8-2-15,2 2 1 0,-2-6 0 16,1 3 0-16,1 2-2 0,-1-3-3 0,3 3-7 15,1-5-13-15,-1 2-21 0,8-1-32 16,3 1-40-16,2-2-106 0</inkml:trace>
  <inkml:trace contextRef="#ctx0" brushRef="#br0" timeOffset="87142.8791">19578 8567 299 0,'0'0'29'0,"0"0"-12"15,0 0-7-15,0 0-10 0,0 0-4 16,0 0 2-16,0 0 1 0,0 0 3 16,0 0-1-16,0 0 0 0,-65 44 2 15,42-26-3-15,1 2 2 0,3 0 0 16,-1-2 2-16,1-1 0 0,3 1 3 15,5-8 2-15,2 3-1 0,3-6 3 16,3-5-2-16,2 4 0 0,1-6 2 0,0 4 3 16,0 1-1-16,0 3 1 0,9 7 0 15,4-6-5-15,10 4 0 0,3-3-4 16,4-2-2-16,5 0-1 0,3-2 1 16,5 0-2-16,2-2 1 0,1 0 0 15,-3-3-1-15,1 2 0 0,-8-1-1 16,-6-1-2-16,-11 1-4 0,0 0-15 15,-3 1-29-15,-5-2-47 0,0 2-97 0</inkml:trace>
  <inkml:trace contextRef="#ctx0" brushRef="#br0" timeOffset="87747.3631">19253 9502 364 0,'0'0'47'0,"0"0"-8"0,0 0-8 15,0 0-7-15,0 0-6 0,0 0-6 0,0 0-6 16,0 0-4-16,0 0-4 0,0 0-1 16,8-49 0-16,-8 49 1 15,-1 0 1-15,-8 7 1 0,-1 5 0 0,-4 9 0 16,2 3-1-16,0 5 2 0,1 0-2 16,1 3 3-16,1-2-2 0,1-1 2 15,3-2-2-15,2-1 1 0,3-3-1 16,0-2 1-16,2-3 0 0,2-6-1 0,3 1 1 15,5-4 1-15,1-1 0 16,5-1 1-16,6-4-2 0,0-3 3 0,4 0-2 16,2-5-1-16,1-7 1 0,-2-1-1 15,-1-4-1-15,0-3 0 0,-2-1 1 16,-3-3-1-16,-4-3 1 0,-2 0 1 16,-2-3-2-16,-1 0-2 0,-4-2 2 15,-2 1-1-15,-2 2 2 0,-1 2-1 0,-2 9 2 16,-3 0-2-16,1 6 0 0,-1 7 0 15,0 1 0-15,0 4 1 16,0-2-1-16,0 2-1 0,0-1-2 16,0-1-1-16,0 1-3 0,0 1 3 0,0 0 1 15,0 1 3-15,-1 13 0 0,-4 9 1 16,0 8-1-16,2 4 1 0,2 1-1 16,-2 4 0-16,-2-1-1 0,1 3-4 15,-1-2-19-15,1 3-30 0,-3-1-48 16,3 0-91-16</inkml:trace>
  <inkml:trace contextRef="#ctx0" brushRef="#br0" timeOffset="88114.8575">19843 9851 391 0,'0'0'43'0,"0"0"-15"0,0 0-12 16,0 0-11-16,0 0-5 15,0 0-1-15,0 0-2 0,0 0 1 0,0 0 2 16,-15-8-1-16,-2 13 1 0,-4 5 5 16,0 5-5-16,1-1 6 0,2 2-5 15,1-1 1-15,2 0-1 0,1-1 1 16,7-4 0-16,-1 1 0 0,5-1 1 15,2-2-2-15,1 1 0 0,0 2 1 16,7 1 1-16,8-1 3 0,7 0-1 0,3-2 0 16,3-5-2-16,2-4 0 0,-1 0-1 15,0 0 0-15,-4-4 0 0,-3-3-1 16,-5 2-2-16,-4 0-2 0,-4 2-4 16,-4 2-11-16,4-4-17 0,-5 3-22 15,-1 0-25-15,2 1-35 0,-5 1-74 0</inkml:trace>
  <inkml:trace contextRef="#ctx0" brushRef="#br0" timeOffset="88499.7043">20166 9666 406 0,'0'0'45'16,"0"0"-14"-16,0 0-12 0,0 0-11 0,0 0-6 15,0 0-4-15,0 0-3 0,0 0 1 16,0 0-1-16,0 0 0 0,3-14 5 16,-3 26 0-16,-3 8 0 0,-1 6 2 15,-3-2 1-15,3 0-1 0,-2 1 3 16,0 0-1-16,2 2 0 0,-4-2 2 15,1 2-3-15,2-1 3 0,-1 1-5 0,1-2 1 16,2-7-2-16,2 2 1 16,1-2 1-16,0-2-1 0,0 3 0 0,3-6 2 15,0-4-1-15,4-2 1 0,3 0 0 16,0-2-1-16,5-2 0 0,3-3-2 16,0 0-3-16,7-1-7 0,-4-8-15 15,1 1-17-15,-3-3-14 0,-1-2-18 16,-3 2-11-16,-4 1-19 0</inkml:trace>
  <inkml:trace contextRef="#ctx0" brushRef="#br0" timeOffset="88687.2074">20061 9813 451 0,'0'0'49'0,"0"0"-24"15,0 0-13-15,0 0-9 0,0 0-1 16,0 0-1-16,0 0 2 0,0 0 1 16,0 0-4-16,88-3-13 0,-45 3-44 0,-2 0-115 15,0-4-87-15</inkml:trace>
  <inkml:trace contextRef="#ctx0" brushRef="#br0" timeOffset="97102.895">17335 7736 35 0,'0'0'18'0,"0"0"-2"15,0 0 2-15,0 0-1 0,0 0-1 16,0 0 2-16,0 0-1 0,0 0-4 0,0 0-1 16,4 0-4-16,-4 0-3 15,2 0 0-15,-2 0-4 0,0 0 1 16,1 0-2-16,-1 0 1 0,0 0 0 15,0 0 3-15,0 0-4 0,0 0 0 0,2 0 1 16,-2 0-3-16,0 0 2 0,0 0 1 16,0 0-1-16,0 0 2 0,0 0 0 15,0 0-1-15,0 0 1 0,1 0 2 16,-1 0 2-16,0 0 2 0,0 0 1 16,0 0 2-16,0 0-2 0,0 0-2 0,0-1-2 15,0 1-1-15,0 0-2 0,0 0-1 16,0 0 1-16,0 0-2 15,0-2 0-15,0 2 0 0,0 0 0 16,0 0 0-16,0 0 0 0,0 0 2 0,0 0-1 16,0 0-1-16,0 0-1 0,0 0-1 15,0 0 2-15,0 0-1 0,0 0 1 16,0 0 0-16,0 0-6 0,0 0-10 16,0 0-18-16,0 0-25 0,0 0-37 15</inkml:trace>
  <inkml:trace contextRef="#ctx0" brushRef="#br0" timeOffset="354479.4103">633 7679 149 0,'0'0'19'15,"0"0"-1"-15,0 0-1 0,0 0 1 16,0 0-1-16,0 0-6 0,-4-77-2 15,-2 69-5-15,6 3 0 0,-3 1-2 0,0 1-2 16,3 3 0-16,-4 0 0 0,-5 0-2 16,-7 9 1-16,-4 6-2 0,4 3 1 15,0 5 0-15,2 4 3 0,-2 1 1 16,1 3-1-16,2 5 1 0,0-2-5 16,3 5 2-16,6 0 1 0,-2 4 1 15,3 0 0-15,3 3 1 0,0 0-1 16,2 3 0-16,6 1 0 0,4 2 1 15,2-2 3-15,4-4 1 0,0-5 5 16,0-6-1-16,-1-10 1 0,1-5 1 0,-1-5 1 16,-7-6 5-16,0-4 1 0,-1-2-2 15,-5-3-4-15,9 0-4 0,-3 0-3 16,-4 0-3-16,1 0-1 0,-7 0-1 16,0 0-10-16,0 0-25 0,2 0-45 15,-2 0-121-15</inkml:trace>
  <inkml:trace contextRef="#ctx0" brushRef="#br0" timeOffset="355390.7986">711 7833 160 0,'0'0'-3'0,"0"0"1"0,0 0 1 16,0 0 1-16,0 0 1 0,0 0-1 15,0 0 2-15,0 0 3 0,0 92-2 16,3-63 2-16,-3 1-1 0,0-1 1 15,0 1 0-15,0 1 1 0,0-1 2 16,0 0-1-16,0-1-1 0,0 0-2 0,0-3 1 16,0-8 1-16,0 0-1 0,0-7 2 15,-3-6 0-15,3 0 2 0,0-5 11 16,0 0 15-16,0 0 16 0,0 2 9 16,0-2-13-16,0 0-14 0,0 0-20 15,0-15-11-15,3-8 0 0,3-8-2 16,-6 0 1-16,0-1 0 0,0-3 2 15,3-1-2-15,1-2 0 0,2 3-2 16,-2-3-4-16,2 0 4 0,0 1-3 16,2 2 4-16,-2 2 0 0,3 3-1 0,-2 1 2 15,0 3-1-15,2 4 0 0,-5 6 0 16,-1 7 0-16,-1 4-1 0,-1 0 0 16,1-2-1-16,-1 1-1 0,-1 2 0 15,0 4 0-15,0-2-2 0,0 2 1 16,3 0 1-16,0 0-1 0,5 5 0 0,-2 7 2 15,0 5-1-15,3-1 0 16,-6 4 1-16,-3 0 0 0,0 1 1 16,-3 1 0-16,-6-1 1 0,-1-2 0 15,-3 2 0-15,0 0 3 0,1-3-3 0,5-6 4 16,0 1-4-16,4-5 0 0,-3-1 0 16,2 1 0-16,1-5-1 0,-3 5 0 15,5-5 0-15,-2 2-1 0,0 6 1 16,3-4 0-16,0 5-2 0,0 6 2 15,0-4-1-15,0 5-1 0,3 2 2 0,4 4 1 16,3 5-3-16,-1-1 3 0,1 1 0 16,6-1-1-16,-3 2 2 0,4-3-2 15,-2-1 2-15,-4 0-1 16,2-5 2-16,0-2-1 0,-4-3-1 0,0-6 0 16,-5-4 0-16,2-1 1 0,-6-2 0 15,4 4 0-15,2 1-3 0,-3-6-9 16,0 2-18-16,-3-5-22 0,0 0-21 15,0 0-9-15,0 2-29 0</inkml:trace>
  <inkml:trace contextRef="#ctx0" brushRef="#br0" timeOffset="355937.2086">980 8180 186 0,'0'0'36'0,"0"0"-7"0,0 0-11 0,0 0-5 15,0 0-2-15,0 0-1 0,0 0-3 16,0 0-2-16,0 0-1 0,-7-29-6 16,7 29-1-16,0-1-2 0,0 1 1 15,0-2 0-15,0 2 3 0,0 0 1 16,0 0 1-16,4 0 1 0,2 0 0 0,7 0 0 15,0 0 1-15,-1 0 1 16,0 0 1-16,-6-2 3 0,3-1 0 16,-3 2 2-16,7-3 3 0,-3-1-1 0,-3-4-2 15,6-4-1-15,-4 0-4 0,0-1-2 16,-5 1-1-16,-1 3 2 0,-3-2-3 16,0 2-1-16,0-1 0 0,-6-3-2 15,-3 4-2-15,-1 1 0 0,0 4-1 16,-3 4-1-16,0 1 2 0,-7 0-1 15,-5 3 3-15,5 4 0 0,4 1-1 16,2 2 2-16,2 2 0 0,2 2-1 0,-3 1 2 16,7-2-4-16,2 2 2 0,-1 5 0 15,1-1-1-15,0 7 2 0,1 0 0 16,3-2 0-16,0 0 2 0,7-1 0 16,2-1 0-16,1-4 2 0,1-2-2 15,1-2 1-15,5-3 3 0,1-3-3 16,3-3 1-16,0-2 1 0,2 1-1 15,-6-3 0-15,1-1 0 0,3 1-1 16,5-1-5-16,12 0-3 0,-2 0-1 0,-7 0-5 16,-10 0-8-16,-12 0-23 15,-7 0-27-15,0 0-29 0</inkml:trace>
  <inkml:trace contextRef="#ctx0" brushRef="#br0" timeOffset="356256.1434">1508 8185 219 0,'0'0'22'0,"0"0"-5"16,0 0-7-16,0 0-4 0,0 0-2 0,0 0-2 15,0 0 2-15,0 0 1 16,0 0 6-16,0 0 1 0,10-13 0 16,15 12 0-16,8-1-2 0,0 1 0 15,2-1-2-15,-2-1 0 0,-4 1-4 0,-9 1 0 16,-8-1-2-16,-5 2 0 0,-3-1 1 16,1 1-2-16,-1-1-3 0,2 1-4 15,-6 0-8-15,0-2-17 0,4 2-22 16,3 0-26-16,-2 0-37 0</inkml:trace>
  <inkml:trace contextRef="#ctx0" brushRef="#br0" timeOffset="356601.3476">2166 7995 186 0,'0'0'6'0,"0"0"-5"15,0 0-1-15,0 0-1 0,0 0-1 16,0 0 2-16,-94 4 2 16,75 10-2-16,0 1-2 0,3 3 5 0,-4 4-4 15,4 0 8-15,2 4 0 0,-2 0-5 16,6 0 5-16,4-1-8 0,3 0 0 15,3-3 3-15,3-2-1 0,7-3 7 16,7-4 3-16,-2 0 14 0,-4-4 8 16,1-3 0-16,-3-3-2 0,2-2-10 0,5-1-9 15,1 0-3-15,4 0-4 0,-1-5-3 16,-4 1-6-16,-3 0-10 0,0-1-21 16,-3 2-23-16,2 0-29 0,-8 2-47 15</inkml:trace>
  <inkml:trace contextRef="#ctx0" brushRef="#br0" timeOffset="357099.4858">2344 8089 287 0,'0'0'36'16,"0"0"-3"-16,0 0-8 0,0 0-8 15,0 0-7-15,0 0-5 0,0 0-5 16,0 0-2-16,0 0-2 0,0 0 1 15,14-26 2-15,1 26 0 0,0 0-1 16,3 8 0-16,-1 4 0 0,-1 3 0 0,0 3-1 16,-4 4 2-16,-2 1-1 0,-2 4 1 15,-3 0-2-15,-4 0 2 0,-1 1 0 16,0-4 1-16,0-3 0 0,-4-4 1 16,-2-4 0-16,-1-5 3 0,4-4 2 15,3 1 2-15,0-5 4 0,-3 0 4 0,-1 0 0 16,-5-2 1-16,-2-8-1 15,-1-7-3-15,3-6-2 0,9-1-4 16,0-4-2-16,0 0 0 0,3 1 0 16,7 1-1-16,3 2-4 0,0 2 0 0,2 5-1 15,2 4-8-15,0 2-12 0,2 5-14 16,3 3-24-16,1 3-11 0,-4 0-13 16,1 5-7-16,2 7-11 0</inkml:trace>
  <inkml:trace contextRef="#ctx0" brushRef="#br0" timeOffset="357564.0677">2724 8056 218 0,'0'0'42'0,"0"0"-3"16,0 0-3-16,0 0-5 0,0 0-6 15,0 0-9-15,0 0-8 0,0 0-8 16,0 0-5-16,7-45-6 0,-4 45 1 15,-3-2 2-15,0 2 2 0,6 0 5 0,-2 12-1 16,4 6 0-16,0 4 0 0,-1 3 0 16,1-1 2-16,-1-1 0 0,1-2 0 15,3-1 1-15,-4-4 0 0,4-5 2 16,-2-2 1-16,0-3 1 0,4-4-1 16,3-2 2-16,1 0 0 0,5-6-3 15,-2-6 0-15,0-3-2 0,1-4-2 16,-3 1-3-16,-3-2 2 0,1 0 2 15,-6 1-2-15,0 1 4 0,-6 4-2 16,2 5 1-16,-6 0 1 0,3 4-2 0,-3-1 1 16,3 2-1-16,-3 4-2 0,0-2-4 15,0 2-2-15,0 0 2 16,0 0 1-16,-3 12 4 0,-6 8 0 0,-2 10 1 16,-1 8-1-16,3 6-1 0,-2 5 2 15,-1 3 0-15,2 2-1 0,-3 2 4 16,0-1 0-16,3-4 0 0,0-1 3 15,1-6-4-15,-1-2 0 0,3-8-2 16,1-3 1-16,2-11-1 0,2 1-1 16,-1-1-3-16,3-8-4 0,-1 6-15 0,1-8-35 15,0-5-34-15,0 1-100 0</inkml:trace>
  <inkml:trace contextRef="#ctx0" brushRef="#br0" timeOffset="358110.7269">3042 8371 388 0,'0'0'55'0,"0"0"-9"0,0 0-9 16,0 0-13-16,0 0-9 0,-6-82-5 15,12 56-4-15,7 1-1 0,3-1-3 16,3-1 1-16,7-2-2 0,3-1 1 15,1 3-1-15,1 0 0 0,-1 1 1 0,-4 4-2 16,-3 0-2-16,-4 4 0 0,-5 6-5 16,-8 6 0-16,0 3-1 0,-6 3-5 15,0-2-7-15,0 2-15 16,0 0 0-16,0 0 2 0,0 0 11 0,0 8 8 16,-7 5 2-16,-2 6-1 0,2-6 1 15,1 2 5-15,6-4 2 0,-1 1 2 16,1 0 0-16,0 2 0 0,0 4-1 15,0-1 2-15,1-2 1 0,5 2 0 16,-1-1 1-16,1 0 1 0,0 5-1 0,0-3 2 16,3-1-2-16,-1-2 0 15,-2 2 0-15,3-2 0 0,-2 0 0 16,0-4 0-16,-1 1 0 0,1 2 0 16,-2-7 1-16,2 7 1 0,-3-7 0 0,3 0-1 15,-1 0 0-15,-3-4 0 0,0 0 0 16,-3-3 3-16,0 0-1 0,0 0 7 15,0 2-1-15,3-2 1 0,-3 0-1 16,0 1-2-16,0-1-3 0,0 0-3 16,-6 0 1-16,-7 0-2 0,-7 0 0 0,5 0 0 15,-8 0 0-15,3 0-2 0,8 0-1 16,-8 0-1-16,10 0-4 0,-1-4 0 16,2 1-13-16,9-8-21 0,6-4-23 15,17-5-21-15,7-9-17 0</inkml:trace>
  <inkml:trace contextRef="#ctx0" brushRef="#br0" timeOffset="358363.8559">3814 7742 315 0,'0'0'49'0,"0"0"-8"15,0 0-8-15,0 0-11 0,0 0-12 16,0 0-9-16,0 0-6 0,0 0-5 15,0 0 2-15,0 0 1 0,5-16 4 0,-4 30 2 16,2 10 0-16,0 8 5 16,-3 3-3-16,0 1 3 0,0 5-2 0,-3 0-3 15,-3 3 3-15,-1 2-2 0,-4 1 0 16,-1 3-2-16,0-1-2 0,2-3-2 16,0-2-3-16,3-4-20 0,-2-5-16 15,2-5-22-15,4-10-23 0,-1-5-22 16</inkml:trace>
  <inkml:trace contextRef="#ctx0" brushRef="#br0" timeOffset="358936.3436">3573 8092 307 0,'0'0'37'0,"0"0"-5"0,0 0-6 16,0 0-13-16,0 0-9 0,0 0-8 15,0 0-1-15,0 0 0 0,0 0 3 16,-3-14 2-16,23 14 1 0,5 0 0 16,17 0 2-16,1 0 1 0,8 0-2 0,2 0 0 15,-2 0-1-15,1 0 2 0,-7-4-1 16,-5-2 0-16,-7 1 1 0,-4-2-1 16,-5 0-1-16,-3 0 0 0,-5 1 1 15,-4-1 2-15,-5 3-1 0,-4 1-1 16,5-3 2-16,-5 1-1 0,-1 1-1 0,1 1-1 15,-3 3 0-15,0-7-1 16,0 3-1-16,-6-3 1 0,-1 0-2 16,-5 5-1-16,-4 0 1 0,-1 2-3 15,-6 4 3-15,2 6 0 0,0 3-1 0,1 2 0 16,-1 2 2-16,4 1-3 0,1 2 2 16,3 1-1-16,4 0 2 0,1 1-2 15,2-5 2-15,3 1 0 0,3-1 0 16,0-5 1-16,3 4 0 0,3-4 0 15,-1-4 1-15,6-1 2 0,2-3 0 16,4-4 2-16,3-2-1 0,2-8-2 0,1-5 1 16,0-4 1-16,-1-1-2 0,-2-1 1 15,-1 0-1-15,-3 0-1 16,-2 1 0-16,-2 1 0 0,-3 8 1 0,-1-1 1 16,-2 4 0-16,-6 3 0 0,4 2 0 15,-4 3-5-15,0-1-1 0,0 1-4 16,2 0 0-16,1 0 2 0,0 7 3 15,0 10 2-15,-2 6-2 0,-1 4 0 16,0 2 0-16,0 3-5 0,0 0-2 0,0-2-11 16,0-1-23-16,4-9-26 0,-1-4-26 15,0-5-57-15</inkml:trace>
  <inkml:trace contextRef="#ctx0" brushRef="#br0" timeOffset="359695.4698">4435 7703 317 0,'0'0'28'0,"0"0"-14"16,0 0-14-16,0 0-7 0,0 0 0 16,0 0 3-16,0 0 1 0,0 0 2 15,0 0 0-15,0 0 1 0,-15 92 0 16,11-62 1-16,1 2 3 0,0 1-1 15,2 2-1-15,1-1 2 0,0-1-4 16,0-4 1-16,0-4 0 0,0-2 0 0,3-6 1 16,0-5-1-16,2-3 1 15,-5-6 5-15,9 1 4 0,1-4 2 0,6 0-2 16,4-4-1-16,2-11-6 0,1-5 1 16,3-4-3-16,-3-3 0 0,2-5-2 15,-1-3-3-15,-2-2-3 0,-3-2 2 16,-2 0-3-16,-2-1 2 0,-4-1 3 15,1 1-3-15,-5 1 3 0,0 3 1 0,-4 1 2 16,0 10 1-16,-3 4 3 0,0 8-2 16,0 6 0-16,0 1-6 15,0 6-2-15,0-1-3 0,0 1 0 0,0 9 4 16,-6 8 1-16,-5 10 2 0,2 3-2 16,0 3 2-16,-2 4 0 0,1 0 1 15,-1-1-1-15,-3 1 1 0,5-2 4 16,-2 3-1-16,5-3 1 0,-1 1-1 15,1-4-3-15,3-1 0 0,3-3-2 16,0 0 2-16,0-2 0 0,9-3 3 0,1-2 0 16,3-2 2-16,3-4 2 0,3-5-1 15,2-2 2-15,1-6 0 16,6-2 0-16,-1-2-2 0,2-9 0 0,0-3-3 16,0-1 0-16,-2-3 1 0,-2 0-2 15,-3-2 0-15,-1-1 1 0,-2 1 0 16,-6-1-1-16,0 1-1 0,-3-2 0 15,0 3 1-15,-4-1-2 0,1 0 0 16,-4 6-5-16,0-2 5 0,-3 5-5 16,0 6 5-16,3-7 1 0,-3 7-2 0,0-1 1 15,1 1-2-15,-1 5-2 0,0-1-4 16,0 1 0-16,0 0 0 0,2 0 3 16,-2 0 3-16,0 12 4 0,-2 6-2 15,-2 8 4-15,1-2-4 0,0 1-1 16,-2 0 1-16,0 0-1 0,1-3-1 15,-2 3 2-15,3-3-1 0,-1 0 1 16,-3-1-1-16,4-6 0 0,0 2-1 0,0-7-3 16,3-3-6-16,0-1-19 15,-3-2-14-15,3 3-12 0,0-3-23 0,0 2-27 16</inkml:trace>
  <inkml:trace contextRef="#ctx0" brushRef="#br0" timeOffset="359806.2839">4983 7767 163 0,'0'0'-37'0,"0"0"-35"15</inkml:trace>
  <inkml:trace contextRef="#ctx0" brushRef="#br0" timeOffset="360443.6781">5133 7957 420 0,'0'0'29'0,"0"0"-15"16,0 0-7-16,0 0-7 0,80-64-4 15,-59 56 4-15,4 4-6 0,-1 0 6 16,-2 4 2-16,0 4-5 0,-2 5 4 15,-2 5-3-15,-4 4-3 0,-5 3 3 16,-6 5-2-16,-3 1 2 0,-6 5-2 16,-10-1 2-16,-6 2 1 0,-4-4-1 0,0-2-1 15,2-4 3-15,2-6-1 0,7-7 2 16,5-5 2-16,2-4 0 0,3-1-1 16,-5 0 2-16,4-4-2 0,3-6 0 15,-1 3-1-15,4-5-1 0,0-3-1 16,6 2 0-16,1 0 0 0,2 2 1 15,-2 5-1-15,-3 3 0 0,5-1-3 16,-5 2-1-16,5 2-2 0,4 0 1 16,-3 9 0-16,2 6 3 0,1 8 1 15,-3 6 0-15,-1 6 2 0,-2 3 0 0,-4 4-2 16,-3 1 2-16,0 1 0 0,-10 1 2 16,-5 0 3-16,-5 2-1 0,-6-2 0 15,-4-1-2-15,-5-3-2 0,0-6 4 16,-1-6-3-16,7-8 2 0,3-8 2 15,7-3 2-15,0-7-1 0,1-3 1 0,2 0-2 16,-7-6 2-16,5-6-1 0,5-4-2 16,3 0-1-16,3 1 1 15,3-1-1-15,4-3-2 0,0-1 1 16,4-6-3-16,3 4 1 0,5 2-2 0,2 4-5 16,-4 6 5-16,2 2-7 0,5 5 5 15,-1 3 4-15,7 3-5 0,0 12 5 16,0 4 0-16,-1 6-3 0,-3 4 3 15,1 5-3-15,-5 3 2 0,-5 3-2 16,3-1 1-16,-6 2 0 0,-4-1-1 0,-3-5-5 16,0-5-1-16,0-9-12 0,0-10 0 15,0-5-21-15,0-6-36 16,0-6-54-16</inkml:trace>
  <inkml:trace contextRef="#ctx0" brushRef="#br0" timeOffset="360851.2873">5460 7849 284 0,'0'0'29'0,"0"0"0"15,0 0-12-15,0 0-10 0,0 0-8 16,0 0-4-16,0 0 2 0,0 0 1 15,0 0 3-15,69 14-4 0,-60 4 5 0,-3 5 0 16,-2 0-4-16,-2 2 3 16,-2 0-2-16,0 0-2 0,0-2 2 15,-2-6 1-15,-1-2 0 0,0-4 1 0,2-7-1 16,1 0 1-16,0-4 4 0,0 0 4 16,0 0 8-16,0 0 4 0,0 0-3 15,0 0-3-15,0-1-6 0,0-10-5 16,3-5 1-16,7-6-3 0,3 0-1 15,0 2-1-15,3 0 1 0,-3 1-2 0,4 1 2 16,-8 6-2-16,3 4 0 0,-4 3-1 16,-5 2-2-16,7 1-2 0,-1 2-3 15,2 4-1-15,1 4-4 0,0 5 0 16,-5-1-3-16,-3 1-7 0,-4-1-13 16,0 3-15-16,0 4-21 0,0-5-28 15</inkml:trace>
  <inkml:trace contextRef="#ctx0" brushRef="#br0" timeOffset="361111.0384">5770 7488 154 0,'0'0'1'0,"0"0"1"16,0 0 1-16,47 121 0 0,-25-68 3 16,-3 5 7-16,2 4 8 0,-1 5 5 0,-5 4-1 15,-3 6-7-15,-7 9-6 0,-5 3-7 16,-14 2 0-16,-12 0 1 0,-9-1-1 16,-11-3-3-16,-12-3-6 0,-10 4-18 15,-10 1-41-15,-4-5-125 0</inkml:trace>
  <inkml:trace contextRef="#ctx0" brushRef="#br0" timeOffset="365056.8226">29507 1464 165 0,'0'0'18'16,"0"0"-1"-16,0 0-1 0,0 0 2 15,0 0 0-15,0 0-9 0,0 0-3 16,0 0-6-16,0 0-1 0,0 0 0 0,-61-4 0 15,34 30 1-15,-4 7-2 16,-5 8 2-16,-5 3-3 0,-6 3 2 16,-1 0 1-16,-5-3 0 0,-2-1 17 15,0-2 1-15,2-2 3 0,4-4-1 0,6-3-12 16,4-5 0-16,6-3-3 0,7-5-1 16,8-7 0-16,8-5-2 0,6-3 1 15,4-4 7-15,-1 0 8 0,1 0 7 16,-2 0 4-16,1 0-2 0,-1 0-7 15,1 0-6-15,-1 0-6 0,2 1-3 0,-1-1-1 16,1 0-4-16,0-3 1 0,0-10 1 16,4-5-3-16,6-5 3 15,-1 0 1-15,1-4-14 0,4-3-1 16,2-1 0-16,2-4-2 0,-2-1 15 0,2-1 0 16,-1-1 0-16,-2 3 2 0,-2 3-2 15,-1 6 1-15,-6 8 1 0,-2 8-1 16,-3 7-2-16,-1 3 0 0,0-2-3 15,0 2-1-15,0-2-2 0,2 2 0 16,-2 0 1-16,-3 12 1 0,-7 11 3 0,-7 11-1 16,-1 5 1-16,-5 5-1 0,-2 3 1 15,-2 2 13-15,0 4 1 0,-4 1-1 16,1 3 0-16,1 0-14 0,2-2 2 16,3-5-1-16,7-7 2 0,5-10-2 15,4-12 1-15,6-4 2 0,2-5-1 16,10-4 2-16,11-4 0 0,12-4 0 15,17-14-1-15,19-9-2 0,13-11-5 16,12-6-2-16,3 1-11 0,-2 1-12 16,-5 3-18-16,-15 4-23 0,-16 8-26 0,-17 2-57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10:56.509"/>
    </inkml:context>
    <inkml:brush xml:id="br0">
      <inkml:brushProperty name="width" value="0.05292" units="cm"/>
      <inkml:brushProperty name="height" value="0.05292" units="cm"/>
      <inkml:brushProperty name="color" value="#FF0000"/>
    </inkml:brush>
  </inkml:definitions>
  <inkml:trace contextRef="#ctx0" brushRef="#br0">1793 6776 108 0,'0'0'29'15,"0"0"-4"-15,0 0 0 0,0 0 0 0,0 0 2 16,0 0 3-16,0 0 0 0,0 0-2 15,0 0-4-15,0 0-3 0,14-19-4 16,-14 18-3-16,0-1-4 16,0 1-3-16,0-5-2 0,0 1 0 0,0 1-2 15,-3-4 0-15,2 5-1 0,-6-3-2 16,-2 2-1-16,2 1-2 0,-5 1 1 16,-1 0-1-16,-7 2 3 0,1 0-4 15,-4 2 2-15,0 3 1 0,4 0-1 16,-1 3 1-16,0 0 1 0,2 1-2 0,-2 1 2 15,0 4-2-15,2 0 2 0,-2 1-2 16,4 2 1-16,-4 2-1 0,7 1-1 16,-3 3 2-16,3 0 1 0,-1 1-1 15,-1-1 1-15,2-1-1 0,3 0 0 16,0-1 0-16,0-2 1 0,4-5 0 16,0 0 0-16,6-3 0 0,0 1 0 15,0 3 1-15,6-3 0 0,4 4 1 16,6-7 0-16,4 1 2 0,2-2-2 15,4-3 0-15,6-1 1 0,-2-1-2 0,2-3 2 16,-3 0-1-16,0 0 0 0,-8 0 0 16,0 0-2-16,-7 0 0 0,-1 0 0 15,0 0 0-15,0 0-2 0,0 0-3 16,-3 0-6-16,-1 0-12 0,4 1-12 16,-3 0-11-16,-1 1-10 0,4 0-6 15,-3-2-13-15,7 0-21 0</inkml:trace>
  <inkml:trace contextRef="#ctx0" brushRef="#br0" timeOffset="874.5653">2292 6690 247 0,'0'0'15'0,"0"0"-6"16,0 0-8-16,0 0-1 0,0 0-3 0,0 0 2 15,0 0 0-15,0 0 1 0,0 0 0 16,-96-16 1-16,82 25-1 16,-2 2 0-16,4 2 1 0,-1 1 1 0,-1 3-1 15,2-1 0-15,-1 2-1 0,3 2-1 16,1 2 1-16,-2 0-1 0,5 1 1 16,2 0 0-16,-2 1-2 0,3-1 2 15,0-6 0-15,-1 2-1 0,4 0 1 16,0-1 1-16,4 5 1 0,0-3-1 15,4-4 1-15,-1 0-1 0,4-5 3 0,-2 2 2 16,4-4 3-16,0-1 4 0,0-2 0 16,0-2 3-16,5 1-4 15,-8-4 0-15,10 0 1 0,0-1-5 16,1 0 1-16,3 0-2 0,1-4-1 0,-5-2-1 16,-3-1 1-16,-1-1 0 0,-6 2-1 15,-1-3 1-15,2-2 1 0,-6 4 1 16,2-6-2-16,-4 5 0 0,0-3-2 15,-3 0-3-15,0 1-1 0,0-6-3 16,-6 3-2-16,0 1-1 0,-4 3-1 0,2 3 3 16,-4 3-1-16,-5 2 2 0,5 1 0 15,-7 0-1-15,3 0 2 0,2 4-2 16,1 4 1-16,4-1 1 0,2-2-3 16,0 3 1-16,4-5-1 0,0 1 1 15,3 3-1-15,0 3 0 0,7 4 2 0,6 1 0 16,3-3 1-16,4-5 2 15,3 0 0-15,-1-3 4 0,-3 0-4 16,-3-3 0-16,0-1 0 0,-6 0 1 16,4 0 0-16,-5 0 0 0,3 0 3 0,-7 0-2 15,4 0 3-15,-3-1 0 0,3-5 0 16,-1 1 1-16,-1-3-1 0,1 2 1 16,-4 0-2-16,6 0 1 0,-7 3-2 15,0 0 2-15,-2-2-2 0,2 3 2 16,-1-2-2-16,-1 1-1 0,-1 3-3 0,0-1-4 15,0 1-3-15,3 0 0 16,-3 0 0-16,3 0 2 0,3 6 3 0,1 6 2 16,-3 5-2-16,5 0 2 15,-5 1 0-15,2 1-1 0,-3 2 2 0,1 1-1 16,-1-1 5-16,0 0-4 0,-3-4 4 16,0 1-3-16,0 0-11 0,3-6-14 15,-3 2-33-15,3-3-30 0,-2-5-66 16</inkml:trace>
  <inkml:trace contextRef="#ctx0" brushRef="#br0" timeOffset="1176.6158">2785 6791 431 0,'0'0'34'0,"0"0"-9"0,0 0-6 16,0 0-11-16,0 0-3 0,0 0-4 0,0 0-4 16,0 0 0-16,0 0-1 0,4-27-3 15,-4 27 1-15,0 0-1 0,1 0 4 16,2 8 0-16,2 11 2 0,-1 8-3 16,-1 2 2-16,0 5 0 0,-3 0 0 15,0 4 1-15,0 2 1 0,0 0-2 0,0-3 1 16,0 3-4-16,-3-4-9 15,0-1-9-15,0-2-11 0,2-2-16 16,-1-10-9-16,1-3-13 0,1-6-19 16,-2-7-26-16</inkml:trace>
  <inkml:trace contextRef="#ctx0" brushRef="#br0" timeOffset="1627.2114">2779 7117 349 0,'0'0'48'0,"0"0"-11"0,0 0-4 16,0 0-8-16,0 0-6 15,0 0-11-15,0 0-3 0,0 0-5 0,0 0-2 16,0 0-2-16,-10-34 0 0,10 34 0 16,0-2 1-16,1 0 2 0,11 2 1 15,8-1 0-15,3 1 0 0,6 0 0 16,-4-1 0-16,4-1-1 0,0-1-1 15,-2-4-6-15,-2 2-4 0,-2-3-5 0,-6-1-6 16,-1-1 2-16,-4-3 1 0,-4-1 5 16,-2-4 4-16,1 0 6 0,-4-3 1 15,0 0 4-15,-3-1 3 16,0 4-2-16,0-2 0 0,0 3 1 0,0 2-1 16,0-6 3-16,0 9 1 0,0 0 7 15,0 0-1-15,0 5 5 0,0 2 2 16,0 5-3-16,0-2-5 0,0 2-8 15,0-1-7-15,0-1 0 0,0 2-2 16,0 0 4-16,0 9 1 0,2 11-1 0,-2 9 1 16,0 5 0-16,0 6 0 0,0 2 1 15,-5 3-1-15,-1-1 1 0,2-2 1 16,-2-1-1-16,1-2 0 0,3-2 0 16,1-3-14-16,1-1-22 0,3-7-33 15,5-8-40-15,5-7-81 0</inkml:trace>
  <inkml:trace contextRef="#ctx0" brushRef="#br0" timeOffset="2120.6357">3486 6823 375 0,'0'0'27'0,"0"0"-14"0,0 0-9 0,0 0-7 15,0 0 0-15,0 0 1 0,0 0-1 16,0 0 2-16,0 0-2 16,-46 86 3-16,30-54-1 0,1 2 0 15,0 1 2-15,-3 0-1 0,2-2 0 0,-1-1 0 16,-2-3 0-16,5-2 3 0,-1-3 2 16,2-5-4-16,5-3 3 0,3-8 0 15,4-5-2-15,1-3 7 0,-2 0 15 16,2 0 5-16,0 0 2 0,0 0-8 15,0-8-21-15,2-9-3 0,5-8-5 0,6 0 5 16,0-5 2-16,4-2 1 0,-2-4-1 16,2-2 0-16,2-3 1 0,-2-2-1 15,-2 3 0-15,2 1 0 0,0 6 1 16,-5 4-2-16,1 6 2 0,-6 8-1 16,-1 7-1-16,-3 6-1 0,-3 2-3 15,0-2 0-15,0 2-1 0,0 0 0 16,7 0 2-16,-1 0 1 0,7 7-2 15,-1 7 2-15,-5 3 1 0,4 4 0 16,-2 5 0-16,1 3 0 0,0 3 1 0,-1 3-2 16,1-2 0-16,0 2-1 0,-4-1-1 15,0-4-1-15,-2 0-2 0,-1-3-2 16,0 0-6-16,0-2-6 0,2-6-5 16,-5 1-13-16,0-2-13 0,0-4-17 15,0-1-20-15,0-8-28 0</inkml:trace>
  <inkml:trace contextRef="#ctx0" brushRef="#br0" timeOffset="2323.2752">3386 7068 429 0,'0'0'30'0,"0"0"-12"15,0 0-12-15,0 0-7 0,0 0-4 16,0 0 0-16,0 0 1 0,0 0-2 16,0 0-18-16,0 0-30 0,120-7-43 15,-68 6-117-15</inkml:trace>
  <inkml:trace contextRef="#ctx0" brushRef="#br0" timeOffset="2705.356">3969 6799 413 0,'0'0'17'0,"0"0"-14"16,0 0-5-16,0 0 0 0,0 0-3 15,0 0 3-15,0 0 0 0,0 0-1 16,0 0 0-16,0 0 1 0,65 72 0 15,-62-52-1-15,0-5 1 0,-3 4 1 16,0 0-1-16,0 0-1 0,0 4 1 0,0-1 1 16,-4-1 1-16,-2-1 0 0,0-2 0 15,-4 0 1-15,4 1 0 0,0-8-1 16,-1 2 1-16,4-5 2 0,0 2-3 16,-1 1 2-16,3-7-1 0,-2 5 2 15,3-2 6-15,0 2-4 0,0 7 4 0,6-5-3 16,5 3-2-16,2-5 2 15,4 0-2-15,1-3 0 0,5-1-3 16,0-3 0-16,0-2-6 0,-7 0-1 16,6 0-11-16,-3 0-21 0,-8 0-11 0,8-2-9 15,-8 0-6-15,-6 0 2 0,1 1-20 16</inkml:trace>
  <inkml:trace contextRef="#ctx0" brushRef="#br0" timeOffset="2920.8786">3839 7114 219 0,'0'0'33'16,"0"0"7"-16,0 0 2 0,0 0-8 16,0 0-13-16,0 0-12 0,100 35-3 15,-61-30-4-15,0-5-1 0,1 0 0 16,-5 0-1-16,0-7 0 0,-6 0 0 15,-5 0-2-15,-3-1-6 0,-7 3-16 0,-1 0-31 16,0 3-55-16,-3-1-89 0</inkml:trace>
  <inkml:trace contextRef="#ctx0" brushRef="#br0" timeOffset="4698.1346">12522 5550 72 0,'0'0'36'16,"0"0"4"-16,0 0 2 0,0 0-3 0,0 0-2 15,0 0-4-15,0 0-6 0,0 0-7 16,0 0-3-16,0 0-9 0,45-22-4 16,-43 22-6-16,-2 0 0 15,0 0-2-15,0 0 3 0,-6 0 0 0,-4 8 1 16,-9 3 0-16,-1 2 1 0,-3 2 1 16,-6 2 0-16,-10 2 0 0,-9 4 0 15,-8 2 0-15,-14-2 0 0,-8 4-1 16,-10-1 2-16,-7-1-3 0,-7 1 2 15,-7 1 3-15,-6 2-4 0,-2 1 1 0,-6 1 0 16,2 1-4-16,-5 0 2 16,-3-2 2-16,5 2-2 0,2-2 0 0,5 0 0 15,2 2-2-15,4 2 1 0,0-1 1 16,3 4 1-16,7-2-1 0,-2 1 2 16,-1 1-4-16,1-4 2 0,-1 0 0 15,3 1 2-15,4-2 3 0,7-2-2 16,3 2 2-16,2-3-2 0,-2 1-2 15,4-3 0-15,0 0-1 0,5-2 1 16,4-1-1-16,8-1 2 0,1 0-1 0,3 1 2 16,-5 1-1-16,3 0-1 0,-5 2 1 15,-1 2 1-15,-2 0-1 0,4 0 1 16,3 0-1-16,3-3 2 0,6-1-2 16,2-2 1-16,5-3 2 0,3-3-1 15,4-3 0-15,4-1 0 0,6-2-1 16,3-2 0-16,0 1-1 0,2-1-1 0,-2 1 0 15,2-2 0-15,-2 4 0 16,0-1-1-16,-3 0 6 0,3 3-5 16,0-2 3-16,2-1-1 0,2 0-2 0,2-4 2 15,6 0-1-15,2-1 3 0,4-3 0 16,0-1-3-16,1 1 1 0,4-2 0 16,-5 1-1-16,5-2 0 0,0 0 1 15,2 1 0-15,4-1 1 0,-2 0 0 16,2 0-1-16,-1 0 2 0,-3 2 0 0,4-2 0 15,-3 0 0-15,3 0 0 0,-3 0 0 16,3 0-3-16,-1 0 2 0,-1 0-2 16,-2-2 1-16,1-1-2 0,0 1 1 15,-3-8-1-15,6 5-5 0,-3-5 5 16,3 0-4-16,0-4 3 0,0-4 0 16,6-1 1-16,1-5 0 0,2 2-2 15,2-1 2-15,1-1 0 0,0 0 0 16,-1 2 1-16,1-1-1 0,-3 1-1 15,2 1 1-15,-4 2-2 0,1 4 2 0,-4 2 0 16,-1 4 0-16,1 6-2 0,-1-1 1 16,-3 4-2-16,0-1 2 15,0 1-1-15,1-2 0 0,-1 0-1 16,2 1 0-16,-2 1-1 0,0-2-4 0,1 2 0 16,-1 0 0-16,0 0 2 0,-3 12 3 15,-8 8 1-15,-1 7 1 0,-2 3 0 16,-5 0 0-16,-1 2-1 0,-2 0 1 15,-4 1 0-15,0-2 4 0,3 3-4 16,0-3 4-16,4-3-4 0,2-1 0 0,2 0 1 16,7-9-1-16,2-2 0 0,4-5-1 15,1-6 1-15,1 5 0 0,0-1 1 16,6 2 0-16,5 2 1 0,5-4 1 16,4-3-1-16,5-2 0 0,2-3 2 15,2-1-2-15,4-3 3 0,2-5-1 0,0-1-1 16,0 0 0-16,-2 0-2 15,0 0 1-15,-1 1-1 0,-3 1 0 16,0 1-1-16,-3 0 2 0,-10 1-2 16,4 1 0-16,-8 1-3 0,-5 1-7 0,3 2-24 15,-3 3-52-15,3 6-131 0</inkml:trace>
  <inkml:trace contextRef="#ctx0" brushRef="#br0" timeOffset="6929.9046">15740 5698 235 0,'0'0'39'15,"0"0"2"-15,0 0-3 0,0 0 0 0,2-53 0 16,-2 47-5-16,0-1-8 15,0-4-3-15,0 5-6 0,0 0-5 16,0 1-2-16,0 5-1 0,0-2-5 16,0 2-4-16,0-2-2 0,0 2-3 0,0 0 1 15,0 0 2-15,-2 9 0 0,-2 7 1 16,-1 7 1-16,2 1 0 0,0 4 0 16,-2 3 1-16,5 0-1 0,-1 4 2 15,-1 0 2-15,1 3 0 0,-1 1 0 16,-1 1-2-16,2 2-1 0,-1 1 0 0,1 2-1 15,1 2 2-15,0 3-1 0,0 2 1 16,0 1-1-16,0 0-1 0,-2 1 1 16,2-1 2-16,-1-1 1 15,-2 0-1-15,0-2 2 0,3-3-4 0,-1 0 0 16,-2-2 1-16,1-3 1 0,-2 0 0 16,1-1-1-16,2-1 0 0,1-4-1 15,0-4 1-15,0-2 1 0,0-2 0 16,1-2-1-16,4-3 2 0,-1-7-2 15,0 0 0-15,-1-7 0 0,0 3 0 0,0-3-1 16,-2-4 2-16,1 6-1 0,-1-6 1 16,-1-1 4-16,2 1-5 0,-2-5 5 15,0 0-3-15,0 0-1 16,0 1 3-16,1 0-1 0,-1 1 3 0,0 0-1 16,0 0 2-16,0-2 1 0,0 1 1 15,0-1-2-15,0 0-3 0,0 2-1 16,0-2-3-16,-3 0 2 0,-1 0-2 15,-6-5-1-15,-5-4 1 0,4 0-1 16,-8-4 0-16,1 0 1 0,0 0 0 0,-2 0-1 16,1-3-1-16,-3 2 0 0,3-2-2 15,2-2 0-15,-2 2 4 0,3 0-1 16,0 0-1-16,0 1 1 0,-1 1-3 16,8 4 3-16,-5 0 0 0,10 5-1 15,-1 3 2-15,2-1-1 0,3 3 0 0,-1-2-2 16,1 2-2-16,-2-1 0 0,2 1-2 15,-1 0 2-15,1 0 1 16,0 0 2-16,9 5 1 0,8 6-1 16,3 5 1-16,3-1 0 0,2 1 0 0,1 1 0 15,3-1 0-15,1-4-3 0,2-1-1 16,0-1-1-16,0-3 0 0,1-4-1 16,-1-2 0-16,-2-1-1 0,-1-1-1 15,-3-6 0-15,0-4 0 0,-3-3 0 16,0-1 1-16,-4-3 3 0,-1-1-1 0,-3-3 4 15,-3-1 1-15,-3-1 1 0,-1 1-2 16,0-1 1-16,-7 8-1 0,3-1 1 16,-1 6 0-16,-3 5 1 0,2 1 2 15,-2 5-1-15,0-1-2 0,0 1 2 16,0-2-2-16,0 2-3 0,0 0 5 16,-5 11-3-16,-5 10 4 0,-3 11-1 15,0 8 2-15,-4 3-3 0,4 4 1 16,-4 1 2-16,1-2-1 0,-3 2 2 15,1-3-2-15,1-1 1 0,0-1-8 0,-1-4-16 16,4-2-46-16,-2-5-134 16,6-11-62-16</inkml:trace>
  <inkml:trace contextRef="#ctx0" brushRef="#br0" timeOffset="8553.5025">16695 7088 285 0,'0'0'45'0,"0"0"-9"16,0 0 0-16,0 0-4 0,0 0-3 16,0 0-4-16,0 0-6 0,0 0-6 15,0 0-5-15,18-71-7 0,-18 69-2 16,2 1-4-16,-2 0-2 0,0 1 2 15,1 0 0-15,1 0 3 0,-1 13 0 0,2 7 0 16,0 4 0-16,-3 3-1 0,0 1 5 16,0 1 2-16,0 1-4 0,0 2 3 15,0-2-3-15,0-1-1 0,0 0 1 16,0-3 2-16,0-8-2 0,0 0 0 16,0-6 1-16,0 0-1 0,0 1 1 15,0-9-1-15,0 2 3 0,0-6-2 16,0 0 0-16,0 0-1 0,0 2 0 15,0-1-2-15,0 1-3 0,0 0-8 16,0-1-13-16,0-1-40 0,0 1-33 0,-3-1-124 16</inkml:trace>
  <inkml:trace contextRef="#ctx0" brushRef="#br0" timeOffset="8803.9842">16699 7008 292 0,'0'0'38'0,"0"0"-8"0,0 0-6 16,0 0-8-16,0 0-6 0,0 0-7 15,0 0-2-15,0 0-1 0,0 0 2 16,0 0 1-16,17-7-1 0,4 8 0 0,5 5-1 15,-2 1-3-15,2 2-6 0,0 0-14 16,0-2-26-16,0 2-30 0,0-1-43 16</inkml:trace>
  <inkml:trace contextRef="#ctx0" brushRef="#br0" timeOffset="9007.4214">16670 7254 310 0,'0'0'27'0,"0"0"-8"0,0 0-8 16,0 0-2-16,0 0-2 0,0 0 0 16,0 0-1-16,91 3-5 0,-55-3-2 15,5 0-16-15,1 0-26 0,2 0-38 16,0-5-45-16</inkml:trace>
  <inkml:trace contextRef="#ctx0" brushRef="#br0" timeOffset="9674.1624">17390 7065 307 0,'0'0'38'0,"0"0"-12"0,0 0-10 15,0 0-7-15,0 0-7 16,0 0-1-16,0 0-1 0,0 0-1 16,-96-16 1-16,75 28 0 0,1 4 0 0,2 0 0 15,0 1 1-15,0 2-2 0,5 1 1 16,1 1 2-16,1 4 0 0,2-3 0 16,1 2-2-16,-1 3-1 0,2-5 1 15,2 1-3-15,4-6 3 0,0-1 2 16,1 1-1-16,0-2 2 0,2 0 1 0,6-1 1 15,3-5 1-15,2-1 2 0,6 1 2 16,1-6 0-16,5-3 0 0,2 0-2 16,-1-6-2-16,2-4-1 0,-4-3-1 15,-2-2 1-15,-2 1-2 0,-1-3-1 16,-4 2-1-16,-2-1 1 0,-2-1-2 0,-5 5-5 16,-3-3-5-16,-2 6-4 15,-1-4-2-15,-1-2 0 0,-3 6 5 16,-5-2 1-16,-1 6 2 0,-3 3 2 15,-7 2 3-15,1 0-2 0,-6 5 3 0,9 1 0 16,3 0-1-16,6 0 1 16,4-3 1-16,-1 0-1 0,4-3 1 0,0 5-2 15,0-1 2-15,0 4 0 0,11 2 1 16,4-4 1-16,8 1-1 0,0-3 0 16,3-4 1-16,-3 0-1 0,3 0 0 15,-6 0 1-15,-1-2 1 0,-7 0-1 16,0 0 0-16,0 1-1 0,-3-4 1 15,1 1 1-15,0 2-1 0,-1-3 3 16,-6 4-2-16,1-2 0 0,-4 3 2 0,0 0 0 16,0 0 1-16,2-2-2 0,-1 0 0 15,1 2-3-15,-1-1-1 0,1 1-3 16,5 0 3-16,-3 0-1 0,3 3 1 16,2 8 1-16,-3 1 0 0,1 6 1 15,-3 2-1-15,-1-1 1 0,-3 3-1 0,0 5-1 16,0-1 2-16,0 1 0 0,0 2 0 15,0 0 0-15,0-2-3 0,2-3-7 16,2-1-22-16,-1-6-39 16,7-5-64-16</inkml:trace>
  <inkml:trace contextRef="#ctx0" brushRef="#br0" timeOffset="9946.6714">17960 7111 447 0,'0'0'33'15,"0"0"-15"-15,0 0-10 0,0 0-7 16,0 0-4-16,0 0-1 0,0 0-1 16,0 0 2-16,0 0 2 0,0 0-1 15,0 9 2-15,0 14 4 0,-3 8-4 16,0 1 5-16,-1-2-5 0,1 2-1 15,-2-2-1-15,0 2 0 0,-1-2-2 0,2 2-6 16,-2-2-10-16,1-1-15 16,1 0-11-16,2-9-19 0,0 0-8 0,2-8-10 15,0-2-24-15</inkml:trace>
  <inkml:trace contextRef="#ctx0" brushRef="#br0" timeOffset="10368.7109">17887 7313 327 0,'0'0'52'0,"0"0"-14"0,0 0-9 16,0 0-15-16,0 0-8 0,0 0-5 16,0 0-3-16,0 0 0 0,0 0 1 15,0 0 1-15,-20-12 0 0,28 12 1 16,9 0-1-16,6 5 0 0,4-3 0 15,2 0-1-15,-1-2-3 0,1 0-4 16,-3 0-2-16,-7-2-1 0,-5-2-6 16,0-4 1-16,-6 2 0 0,1-5-1 0,-1 0 0 15,-5 1 5-15,3-5 4 0,-2 0 1 16,-1 4 1-16,3-5 3 0,-3 6-1 16,0 0 4-16,2 1 3 0,-3 4 4 15,-1 1 5-15,-1 4 5 0,0-2 2 16,0 2-3-16,2-2-6 0,-2 2-6 0,1-2-4 15,-1 2-3-15,0 0 1 0,2 0 3 16,-2 2 5-16,0 13-3 0,0 7 3 16,-6 9-3-16,-1-1-1 15,1 2-1-15,0 1 0 0,0 2 0 0,3 1-1 16,3 3 1-16,0-1-4 0,5-2-4 16,3-4-18-16,5-3-34 0,2-7-41 15,2-5-102-15</inkml:trace>
  <inkml:trace contextRef="#ctx0" brushRef="#br0" timeOffset="10826.3115">18520 7186 337 0,'0'0'14'0,"0"0"-9"0,0 0-4 16,0 0 1-16,0 0 5 0,0 0-2 15,0 0-2-15,-45 80 1 0,26-53-2 16,1 2 1-16,0-1 1 0,0-1 0 0,-1-1 1 16,2-2-1-16,4-4 1 0,4-8-2 15,2-4 1-15,6-4 4 0,1-4 8 16,-2 0 14-16,2 0 1 0,0 0-2 16,0 0-11-16,0-14-14 0,9-7-1 15,1-5-2-15,3-1 0 0,3 0-1 0,-1-1 2 16,2-1-2-16,-1-2 2 0,1 3-1 15,0-3-4-15,-1 1 3 16,2 2-3-16,-4 2 3 0,0 3 0 16,-3 4 0-16,-2 6 0 0,-5 6 0 0,-1 4 1 15,-3 3-2-15,0-2-3 0,0 2 1 16,7 0-1-16,3 0 2 0,2 3 0 16,3 10 2-16,-1 1-2 0,-2 6 2 15,0 5-2-15,2 1 2 0,0 4 4 16,-3-1-4-16,2 5 3 0,-3-3-4 0,-2 1 0 15,0-4-2-15,-1 0-4 0,-2-1-5 16,-1-1-9-16,1-2-11 16,-2 0-9-16,-2-7-11 0,-1 0-11 0,0-1-11 15,0-5-23-15,0 1-39 0</inkml:trace>
  <inkml:trace contextRef="#ctx0" brushRef="#br0" timeOffset="11023.1678">18514 7330 473 0,'0'0'43'0,"0"0"-20"0,0 0-11 0,0 0-11 16,0 0-6-16,0 0 1 0,0 0-2 15,0 0-9-15,0 0-12 0,49-5-21 16,-6 5-19-16,5 0-28 0,3 0-40 15</inkml:trace>
  <inkml:trace contextRef="#ctx0" brushRef="#br0" timeOffset="11391.678">19078 7125 414 0,'0'0'48'16,"0"0"-13"-16,0 0-13 0,0 0-12 0,0 0-8 15,0 0-3-15,0 0-1 16,0 0-2-16,0 0 3 0,0 0 0 16,41-17-1-16,-23 27 2 0,-1 5-1 0,-2-2 1 15,1 5-2-15,-5 1 4 0,-1 2-5 16,-4 2 3-16,-5 1-3 0,-1 2 0 16,-1 1 2-16,-10 0-1 0,-1-1 1 15,-1 2 1-15,-3-5-1 0,1 2 0 16,-2-4 1-16,3-1 0 0,-2-2 0 0,1-3 1 15,4-4-1-15,2 0 2 0,2-5 0 16,4-3-1-16,0 1 1 16,3-4 0-16,-3 0-1 0,3 0 2 0,0 2-1 15,0-1 1-15,0 6 2 0,6 0-1 16,9 4 0-16,5-1-2 0,6-1-1 0,1-1-1 16,2-3-3-16,2-3-8 15,-1 0-13-15,-1-2-17 0,0 0-21 16,-5 0-22-16,-1-4-17 0,-8-1-26 15</inkml:trace>
  <inkml:trace contextRef="#ctx0" brushRef="#br0" timeOffset="11542.0525">19027 7348 472 0,'0'0'17'0,"0"0"-6"0,0 0-7 15,0 0-2-15,0 0-1 0,101 12-46 16,-30-6-110-16,12-4-86 0</inkml:trace>
  <inkml:trace contextRef="#ctx0" brushRef="#br0" timeOffset="13172.4321">18486 5372 258 0,'0'0'11'16,"0"0"-3"-16,0 0-10 0,0 0-1 0,0 0-1 16,0 0 1-16,0 0 2 0,0 0 2 15,78-9 0-15,-49 24 1 0,6 3-1 16,3 4 2-16,6 3-1 0,6 2 2 16,7 3-1-16,7 2 2 0,7 2-2 15,8-2 1-15,5-1-2 0,6 0 1 16,1-3-1-16,-1-1 1 0,-1-3 1 15,0-1-1-15,-1-4 2 0,-2 0-1 16,6-2-1-16,-1-2 2 0,0-2 3 16,0 1-2-16,-2-1 1 0,1 0-2 0,-3-1 0 15,1-2 2-15,0 1-2 0,2 0-1 16,-3-1 1-16,-1 1-2 0,-1 0 2 16,-2-2-2-16,1 2 1 0,1-3-1 15,1 0 0-15,2 1 2 0,2-1 1 16,-1-1-1-16,2 1 1 0,1-1-1 0,0 1-1 15,2 1-1-15,-1-1 0 16,-4 1 0-16,-4 0-1 0,-5 0 1 0,-2 0-2 16,1 2 1-16,1-1 0 0,7 3-1 15,3-3 0-15,2 1 2 0,-1 0-1 16,-5-1 1-16,-2 1 2 0,-2 0-1 16,-2 1-1-16,2-1 1 0,0 2-3 15,0 1 1-15,-5-1-2 0,-6 1 0 16,-4-2 0-16,-8 1 1 0,-1 0-1 15,-2-1 0-15,2 0 0 0,1 0 0 0,4 1 0 16,2-1 0-16,1 0 0 0,2-2 1 16,-1 3-1-16,-5-3 0 0,-3 1 0 15,1 1 0-15,-1-2-1 0,0 2 1 16,0 2 0-16,-1-1 1 0,2-1-2 16,-4 3 2-16,-1-2 4 0,-6 2-5 15,-1 1 6-15,-6-3-6 0,-2 3-1 16,1-4 1-16,-2 4-1 0,0 0 1 15,1-1-1-15,-1 0 1 0,2 0-1 16,-2 0 1-16,1 0 0 0,-1 2-1 0,1 0 1 16,-2 1 0-16,-2 0 0 0,1 2-1 15,-3 0-1-15,-2 2 2 0,0 0 0 16,-2 1-1-16,-1 1 1 0,-1-1 0 16,-1-1-1-16,-1 0 1 0,-1 0 0 15,1-1 1-15,0-1-2 0,0 2 1 0,1-1 0 16,-1 0-1-16,0 1 1 15,-2 0 0-15,0 0 5 0,1 0-4 16,-4-3 2-16,-2-1-2 0,0-4 0 16,-7-4 0-16,1-3-1 0,-6-2 2 0,-4-4-2 15,1 3 0-15,-4-4 0 0,0 0 2 16,0 0-2-16,2 0 1 0,-1 0 2 16,1 0-2-16,-1 3 0 0,1-2-1 15,-1 1-1-15,1-2 2 0,-2 1-1 16,1-1 0-16,-1 2 1 0,2-2-1 0,-2 1 0 15,0-1 1-15,2 1-1 0,-2-1 0 16,0 0 1-16,1 2-1 0,-1-2 0 16,0 0 0-16,0 2 0 0,0-2 0 15,0 0 0-15,-5 0 1 0,-7 0-1 16,-8 0 0-16,-6-6 2 0,-5 0-4 0,-4-1 2 16,-5-1-1-16,-2-2 0 15,-5 0-1-15,-3 1 0 0,1-4-1 16,3 3-2-16,1-3 5 0,6 3-3 15,7 1 3-15,9 3 0 0,3 1 1 0,10 3-1 16,4 0 1-16,2 1-1 0,4 1 1 16,-2-2 1-16,2 2-2 0,-1 0 0 15,1 0-2-15,0 0-1 0,0 0 1 16,1 0 0-16,12 0-2 0,9 2-1 16,7 1-3-16,-2 1-2 0,1-1-2 15,0-3 2-15,2 0-3 0,0 0 4 16,2 0 2-16,2 0 4 0,-2-2 2 15,0-3 2-15,-2 0-1 0,-3-3 2 16,-1-2 1-16,-3-1-1 0,-2-1 1 0,-1-4-1 16,-2 2 2-16,-1-5 0 0,-2 1 2 15,-2-2 2-15,0 2 4 0,-4 5 3 16,-2 1-2-16,0 4-2 0,-6 3-6 16,2 2-5-16,-3 3-2 0,0-2-2 15,3 2-2-15,2 13 1 0,-2 8 2 0,0 11 0 16,-3 5 2-16,-5 6 6 15,-7 5-5-15,-6 0-6 0,-7 5-22 16,-8 2-43-16,-5 2-22 0,-5-1-134 16</inkml:trace>
  <inkml:trace contextRef="#ctx0" brushRef="#br0" timeOffset="13971.4254">27926 6466 112 0,'0'0'21'0,"0"0"-2"15,0 0-3-15,0 0-3 0,-82-18 1 0,62 16 0 16,8 1 3-16,-1-1-3 0,-1 2 0 16,0 0 0-16,2 0 0 0,6 0 1 15,1 0-3-15,5 0-4 0,-1 0-2 16,1 0-3-16,0 0 1 0,0 0 1 15,0 0 4-15,12 6 3 0,9 2 0 0,9 0-2 16,4-2-2-16,3-2-4 0,5-1-2 16,-1 0 2-16,-2-1-4 0,0-1 0 15,-6 1-7-15,-4 0-15 16,-10-1-24-16,-2-1-27 0,-7 0-27 0,-5 0-48 16</inkml:trace>
  <inkml:trace contextRef="#ctx0" brushRef="#br0" timeOffset="14439.1468">28087 6433 317 0,'0'0'46'16,"0"0"-15"-16,0 0-15 0,0 0-13 16,0 0-5-16,0 0-2 0,0 0 2 15,0 0 1-15,0 0 2 0,-9 13-1 0,7 6 1 16,2 0 0-16,0 4 4 15,0 8-3-15,0-3 3 0,2 1-4 16,1 0-2-16,-2-1 1 0,-1 0-2 16,0-2 2-16,0 2 0 0,0-3 0 0,-1-2 0 15,-2-1 0-15,0-5 0 0,1 0 2 16,0-6-2-16,1 1-2 0,1 1 0 16,0-6 0-16,0 3-4 0,0-4-2 15,0 0-2-15,0 0 0 0,0-6 2 16,0 0 3-16,0 0 3 0,0 2-4 0,0 0-4 15,-5-2-4-15,-1 1-3 0,-8-1 5 16,-8 0 2-16,-4 0 2 0,-6 0 2 16,0-1 2-16,2-1 1 15,3-1 2-15,5 1 3 0,3 2 8 0,6 0 5 16,0 0 5-16,1 0 4 0,5 0 0 16,3 0-1-16,4 0-3 0,-1 0-8 15,1 0-5-15,-2 0-4 0,2 0 2 16,0 0 2-16,10 0 0 0,13 0 1 15,12 0-2-15,8 0-3 0,4-3-1 0,3 2-3 16,-3-2-7-16,-4 1-20 0,-4 2-19 16,-12 0-26-16,-2 0-23 15,-9 0-31-15</inkml:trace>
  <inkml:trace contextRef="#ctx0" brushRef="#br0" timeOffset="15191.3435">28416 6843 323 0,'0'0'58'0,"0"0"-9"16,0 0-14-16,0 0-14 0,0 0-12 16,0 0-6-16,0 0-6 0,0 0-4 15,0 0 2-15,0 0 1 0,-10 0 2 16,9 11 3-16,-2 8-2 0,0 4 0 0,2-6 1 15,-2 1-1-15,1 0 1 0,1-4 1 16,-2 6-2-16,1-8 1 0,1-6 0 16,-1 4 0-16,1-6 0 15,-1 1 2-15,2 1 1 0,0-6 5 0,-2 0 2 16,2 0 2-16,0 0-4 0,0 0-1 16,4-8-4-16,6-8-3 0,2-3 1 15,2-4 0-15,-1-1 0 0,2 3 0 16,-4 2 0-16,1 1-2 0,-4 5 1 15,0 2 0-15,-2 6 0 0,-3 2 0 0,2-4-1 16,1 4 0-16,-3 1-1 0,1 0 0 16,-4 2-1-16,6 0 0 0,4 0 0 15,6 4 1-15,2 6 0 0,-4 2-1 16,-2 3 2-16,-3 0-1 0,0 3 1 16,0 1 1-16,-3-3-2 0,1-1 2 15,-4-3-1-15,0-1 0 0,-2-2 0 16,2 2 0-16,-3-7 1 0,2 1-2 15,-2-5 4-15,0 0-1 0,0 0 3 16,0 2 2-16,1-2-1 0,-1 1-1 0,0-1 0 16,0 0-2-16,0-3 0 0,0-12 0 15,0-4-1-15,0-6 0 0,3 1 0 16,1 1 1-16,5 2-1 0,-1 1-1 16,3 0 0-16,3 5-3 0,1 0 2 15,3 4 0-15,1 2 0 0,3 2-1 0,-6 3 2 16,1 3-2-16,2 1-1 15,-3 3-2-15,4 7 0 0,-5 5 1 16,-4 7-1-16,-4 3-1 0,-2 5-6 16,-4 3-17-16,-1-1-31 0,-3 2-44 0,-3-6-117 15</inkml:trace>
  <inkml:trace contextRef="#ctx0" brushRef="#br0" timeOffset="15907.2516">29473 6493 314 0,'0'0'42'0,"0"0"-11"15,0 0-10-15,0 0-8 0,0 0-7 0,0 0-4 16,0 0-4-16,0 0 0 15,0 0 2-15,-86-30-3 0,61 42 3 16,2 3 3-16,0 4-4 0,0 2 6 16,4 3-5-16,0 2-2 0,3 0 2 0,3 0-3 15,1-1 2-15,1 1-2 0,5 0 3 16,2-1-1-16,1-2 2 0,3-1 0 16,0-1 0-16,3-1 1 0,4-4 3 15,2-1-1-15,4-4 3 0,1-2 3 16,4-2 2-16,2-6-4 0,0-1 1 0,6 0-4 15,0-11 1-15,2-1-1 0,-2-5 1 16,-1 1 0-16,-1-3-1 0,-1 1 0 16,-3 2 0-16,-4 0 1 0,-4 6 1 15,-5 4-1-15,-4 4 0 0,-3 2-3 16,0-1-6-16,0 1-1 0,0 0-2 16,4 0 0-16,1 4 3 0,0 10 1 15,2 7 1-15,-5 4 0 0,-1 2-6 16,-1 3-13-16,2 0-14 0,1 1-29 15,0-1-24-15,0-9-27 0,1 1-85 0</inkml:trace>
  <inkml:trace contextRef="#ctx0" brushRef="#br0" timeOffset="16228.0991">30072 6530 539 0,'0'0'34'0,"0"0"-8"0,0 0-4 16,0 0-5-16,0 0-7 0,0 0-4 15,0 0-5-15,0 0-5 0,0 0-1 0,0 0-2 16,15-53 2-16,-14 53 0 15,2 11 3-15,0 7 8 0,-2 6-7 16,1 5 3-16,-2 1-5 0,0 2-4 16,-2 3 0-16,-3-1-7 0,-3 5-1 0,1 0-9 15,-2 0-7-15,2 0-13 0,-2-3-9 16,1-4-15-16,2-6-11 0,3-8-12 16,0-8-32-16</inkml:trace>
  <inkml:trace contextRef="#ctx0" brushRef="#br0" timeOffset="16637.755">30009 6725 338 0,'0'0'60'0,"0"0"-15"16,0 0-11-16,0 0-9 0,0 0-11 15,0 0-7-15,0 0-4 0,0 0-3 16,0 0-1-16,-6-18 1 0,13 15-1 15,12 2 2-15,8 0 2 0,8 1-3 0,4 0 0 16,3 0 1-16,0 0-2 0,-3 0 1 16,-2 0 0-16,-5-2-4 0,-4-3 0 15,-5-1-2-15,-7 2-1 0,-5-6-2 16,0 2 1-16,-6-2 0 0,2-4 2 16,-2 1 0-16,-2 1 2 0,-2-6 0 15,1-1 4-15,-2 1-3 0,1-2-1 16,-1 2 2-16,0 4-2 0,0 1 5 15,0 1 4-15,0 6 0 0,0-1 6 16,0 7 2-16,0-1 1 0,0 1-5 0,0-1-6 16,0-2-4-16,0 3-3 0,0 0 3 15,-4 0-1-15,-4 13 2 0,-2 6 4 16,-3 9-3-16,2 3 4 16,-1 0-4-16,2 3-1 0,0 1 0 0,0 1-2 15,3 3-5-15,1-2-21 0,3 1-26 16,3-3-38-16,0-3-72 0</inkml:trace>
  <inkml:trace contextRef="#ctx0" brushRef="#br0" timeOffset="17113.1467">30901 6538 458 0,'0'0'29'15,"0"0"-13"-15,0 0-14 0,0 0-5 16,0 0 3-16,0 0-4 16,0 0 8-16,0 0-4 0,0 0-1 0,-36 90 2 15,18-58-2-15,-1 2 2 0,-1-1-1 16,1 2 1-16,-1-1-2 0,3-3 2 16,1-2 0-16,3-4 0 0,3-9 0 15,4-7 0-15,5-4 3 0,1-5 1 16,-2 0 5-16,2 0 0 0,0 0-3 15,0 0 0-15,0-14-4 0,3-7-2 0,6-6 0 16,2-2-1-16,2 0 1 0,2-1 0 16,-1-1 0-16,2 1 0 15,-1-2 1-15,2 0-2 0,-1 0-3 16,1 0 2-16,-2 3-2 0,-1 4 2 0,-2 3 5 16,-4 9 1-16,-3 5 1 0,-1 5 0 15,-4 3-5-15,0-1-2 0,0 1-2 16,1 0-1-16,5 0 0 0,1 1 2 15,4 11 0-15,1 7 1 0,0 3 4 16,-3 7-3-16,1 2 3 0,-4 2-4 0,0 1-3 16,-2-3 0-16,-1 3-6 0,-2-1-3 15,-1 1-6-15,0-3-8 0,0-2-8 16,-1 0-9-16,-2-5-12 0,0-6-10 16,2-7-8-16,1-4-8 0,0-7-24 15</inkml:trace>
  <inkml:trace contextRef="#ctx0" brushRef="#br0" timeOffset="17297.4371">30786 6752 506 0,'0'0'49'15,"0"0"-21"-15,0 0-13 0,0 0-9 16,0 0-6-16,0 0-2 0,0 0-2 0,0 0-5 15,0 0-13-15,90-25-28 0,-45 25-36 16,3 0-54-16,2 2-97 0</inkml:trace>
  <inkml:trace contextRef="#ctx0" brushRef="#br0" timeOffset="17710.8794">31404 6493 473 0,'0'0'46'0,"0"0"-21"0,0 0-11 0,0 0-9 15,0 0-4-15,0 0-1 16,0 0-1-16,81-30 0 0,-59 30 0 0,-4 5-1 16,0 4 1-16,-2 2-1 0,-2 0 1 15,0 3 4-15,-2 3-4 0,-3 1 5 16,-1 0-4-16,-3 2-4 0,-4 1 3 0,-1 0-1 15,0 3 1-15,-7-1-1 16,-7 2 2-16,-2 0-1 0,-6 2 2 0,-1-2-2 16,0 0 1-16,2-1 0 0,1-3 0 15,4-1-2-15,2-2 2 0,4-6 0 16,4-3 0-16,0-2 2 0,5-5-2 16,-2 1 0-16,2 2 1 0,1-5 1 15,0 0 0-15,0 3 2 0,0 5-1 16,7 2 0-16,6 2 1 0,3-3-2 0,4-3-1 15,3 1-1-15,3-4-2 16,-1 1-5-16,1-3-8 0,-3 1-14 16,-5 0-14-16,-1-2-18 0,-5 0-12 0,-6 0-7 15,3 0-8-15,-5-2-18 0</inkml:trace>
  <inkml:trace contextRef="#ctx0" brushRef="#br0" timeOffset="17880.3621">31228 6736 511 0,'0'0'40'16,"0"0"-19"-16,0 0-11 0,0 0-9 16,0 0-3-16,0 0 1 0,0 0-18 15,125-6-29-15,-68 8-68 0,2 4-132 16</inkml:trace>
  <inkml:trace contextRef="#ctx0" brushRef="#br0" timeOffset="18881.9244">32094 6216 317 0,'0'0'38'0,"0"0"-14"16,0 0-7-16,0 0-8 0,0 0-3 0,0 0-2 15,0 0-2-15,0 0 1 0,0 0 0 16,13-28-2-16,-11 23 0 0,0 0 3 16,1 2-2-16,0-1 4 0,-3 4 4 15,0-1 1-15,0 1 2 0,1-2 0 16,1 1-2-16,-1 0-3 0,1-1-4 0,-2 1 0 15,1 1-4-15,-1-2 1 0,2 2-1 16,-2-1 0-16,1 1 0 16,-1-2 1-16,2 2-1 0,-2-2 1 0,1 2 3 15,-1-1 2-15,2 1 0 0,-2-2 2 16,1 2-2-16,-1-1 2 0,1 1-1 16,-1-2-2-16,0 2 1 0,2-1-4 15,-2 1 0-15,0 0-1 0,2-2 0 16,-2 2-1-16,0 0 0 0,2 0 0 15,-2-1 1-15,0 1-1 0,0 0 1 0,0 0-1 16,1-2 0-16,-1 2 1 16,0 0-1-16,0 0 0 0,0 0 1 0,0 0 0 15,0 0-1-15,2 0 0 0,-2-1 0 16,0 1 0-16,0 0 1 0,0 0 0 16,0 0-1-16,0-2 0 0,1 2-1 15,1 0 0-15,-1-1 1 0,1 1 1 16,-1 0-1-16,1 0 0 0,-1-2 0 15,1 2 0-15,-1 0 0 0,0 0-1 16,1 0 1-16,-1 0-1 0,1 0 1 0,-1 0 0 16,1 0-1-16,-1 0 1 0,2 0 0 15,3 0-1-15,-1 0 0 0,6 0 0 16,0 2 0-16,-2 1 0 0,1 1-1 16,-3 1 0-16,5 4 0 0,-8-2-1 15,3 6 1-15,-1 1 0 0,-2-6 0 16,-1 9 0-16,0 3 1 0,0 0-1 15,0 5 2-15,0 1-2 0,0 1 2 16,0-2-2-16,1 1 0 0,-1 1 0 16,1-2 1-16,-1 2 0 0,0 1 1 0,-3 1 6 15,0 2-5-15,-1 1 4 0,-5 0-3 16,-1 1-2-16,1 0 0 0,0 1 1 16,0 0 1-16,0 4-2 0,1 1 1 15,2 0-1-15,-1 0 1 0,1 3-2 16,-3-2 2-16,1-2-1 0,-2-3 1 0,3-4 0 15,0-11 1-15,2-1-1 0,2-7 1 16,0 1 3-16,0 0-4 16,0-1 3-16,0 0-3 0,0-7 0 0,0 1-1 15,0-6 1-15,0 0-1 0,0 0 3 16,0 2 0-16,-1 2 2 0,-11 4-2 16,-8-1 1-16,-13 1-3 0,-11-4-5 15,-11-1-23-15,-14-1-46 0,-14-2-94 16,-15-2-91-16</inkml:trace>
  <inkml:trace contextRef="#ctx0" brushRef="#br0" timeOffset="19535.033">28065 6121 312 0,'0'0'34'16,"0"0"-12"-16,0 0-9 0,0 0-10 0,-77-63-3 15,44 57-1-15,-3 3 1 0,-4 1 0 16,2 2 0-16,2 0 0 0,4 0 0 16,10 0 0-16,5 2 0 0,4 1 0 15,3-1 1-15,-5 6-1 0,8-3-1 16,-3 7 1-16,4 2 0 0,0 6 1 16,1 7-1-16,2 4 2 0,1 5 0 15,1 2 0-15,1 2 0 0,-2 3 3 16,1 2-2-16,-1 0 4 0,1 5 3 15,-2 0 0-15,1 5 0 0,1 4-1 0,-2 3-4 16,-2 3 1-16,-1 3-1 0,-2 1-1 16,1-4-2-16,-3-6 1 0,1-7-1 15,2-9 3-15,1-2 6 16,-1-8 0-16,2-5 3 0,0-6-4 0,2-5-4 16,2-5-1-16,-1-8-2 0,2 7 1 15,0-5 1-15,9 3 2 0,11 0 0 16,12-5 0-16,14-2-5 0,17-2-5 15,13-3-24-15,11-4-44 0,7-3-99 16,4 3-78-16</inkml:trace>
  <inkml:trace contextRef="#ctx0" brushRef="#br0" timeOffset="20335.0863">19605 6668 342 0,'0'0'32'0,"0"0"-10"16,0 0-14-16,0 0-7 0,0 0-1 15,0 0-2-15,0 0 2 0,0 0 0 16,84-26 0-16,-56 26-1 0,-4 0 1 16,-1 5-2-16,-8-2 2 0,1 0-1 15,-7 0 1-15,-5-2-1 0,5 2-1 0,-4 0 2 16,-2-1-4-16,3 4 2 15,-3-2 1-15,1 6 1 0,1 5 1 16,-2-6 0-16,1 9 2 0,-1 2-1 16,-2 3 2-16,2 10 2 0,-2 3 2 0,2 4 0 15,0 2 3-15,3 5 3 0,0 2-1 16,2 1-3-16,0 3 2 0,-1 2-2 16,0 1-1-16,0 3 1 0,-4 2-5 15,-1 0-1-15,-2-2 1 0,0-3-2 16,0-4-1-16,-5-5 1 0,-3-8 2 0,-1-5-2 15,2-4 1-15,-5-6-2 0,4-2 1 16,-4-2 0-16,-1-4-1 0,1-1 4 16,-3 1-5-16,-3-5-4 15,-3-1-15-15,-4-4-28 0,6-3-32 0,-7-3-53 16,0-3-104-16</inkml:trace>
  <inkml:trace contextRef="#ctx0" brushRef="#br0" timeOffset="21020.1564">16663 6996 302 0,'0'0'47'0,"0"0"-12"0,0 0-13 16,0 0-6-16,0 0-7 0,0 0 0 0,0 0 3 15,0 0 4-15,0 0-1 0,-55-67 0 16,50 64-1-16,1 2-7 0,1-3-2 16,0 3-1-16,-1-2-4 0,1 1 0 15,3 2 0-15,-3-1-3 0,-1 1 1 16,-5 0-1-16,-3 4 0 0,-2 7 1 16,2 4 2-16,4 4-1 0,-2 2 1 15,1 5 0-15,0 0-1 0,1 5 2 16,2 3-1-16,2 4 1 0,-1 4 3 15,1 4-1-15,-2 5 1 0,-1 4-2 0,-2 2-2 16,0 1 2-16,0-2-1 0,-2-3 1 16,4-4 1-16,0-8 0 0,1-6 0 15,2-4 0-15,2-11-1 0,1-1 4 16,1-8-3-16,0 0 2 0,0-3-1 16,4 0 3-16,11 1-1 0,8-5 2 15,13 1-3-15,12-4-2 0,11-1-10 0,12-1-19 16,1-8-37-16,10-2-55 0,-2-2-130 15</inkml:trace>
  <inkml:trace contextRef="#ctx0" brushRef="#br0" timeOffset="22014.8129">4157 6559 265 0,'0'0'32'0,"0"0"-13"15,0 0-7-15,0 0-9 16,0 0-3-16,0 0 2 0,0 0-1 0,0 0 0 16,0 0-3-16,77-11 2 0,-48 8-3 15,0 1 4-15,-3 1 4 0,-6 1-4 16,-3 0 3-16,-4 0-5 0,-7 0 1 16,0 0 0-16,-2 0 0 0,2 0-2 15,-2 0 2-15,-1 1 0 0,-3-1 0 16,0 0 0-16,0 0 0 0,3 0 0 0,-3 2-1 15,3-2 0-15,-2 0-2 0,-1 1 0 16,2-1 0-16,-2 2 3 0,1 4 0 16,2 0 3-16,0 6-3 15,0 5 3-15,1 3-1 0,-1 6 3 0,3 1 0 16,-3 5 1-16,0 4 0 0,1 6 1 16,-1 6 0-16,0 3 3 0,0 4-2 15,-3 2 0-15,4-5-2 0,-4-1-1 16,0-2 7-16,0-1-3 0,1-3 1 15,1-1-2-15,1-3-6 0,1-1 1 0,2-1 0 16,0-1 0-16,-2-1 1 0,3-1 2 16,-4-3-2-16,0-2 0 0,0-2-2 15,0-10 0-15,-2-1-1 16,-1-5 1-16,0-1 1 0,0 0-1 0,0-1 1 16,-1 2 1-16,-8-3 3 0,-4 5-3 15,-3-6 0-15,-7-1-7 0,-3-1-17 16,-3 2-29-16,-7-2-48 0,0 1-134 15</inkml:trace>
  <inkml:trace contextRef="#ctx0" brushRef="#br0" timeOffset="22732.6338">1415 6568 234 0,'0'0'12'16,"0"0"-4"-16,0 0-4 0,-117-37 2 15,64 33-1-15,-1 0 5 0,5-1 3 0,4 3 0 16,8-3 4-16,5 0 2 0,14 2 0 16,4-1 1-16,10 3-4 0,4 1-4 15,-5-3-3-15,1 1-3 0,-2 0-4 16,3 1-3-16,3 1-1 0,-1-1-3 15,1 1 2-15,-4 0-1 0,1 0 0 16,-3 10 3-16,0 7 3 0,0 5-2 0,-4 6 5 16,3 4-3-16,1 3-3 0,3 6 4 15,0 6-4-15,-1 9 2 0,-3 6-1 16,4 8 1-16,0 4 1 0,0 0-1 16,0-4 4-16,0-2 0 0,-1-5 2 15,4-3-2-15,-6-3-2 0,3 0 0 0,2-3-2 16,-2-2 1-16,3-4-1 0,0-7 2 15,0-7-1-15,0-12 1 16,0-9 3-16,0-3-1 0,3-5 3 16,-2-1-1-16,2 5 0 0,-3-5 3 0,6 1 1 15,4 2-1-15,3-3-1 0,13-1-1 16,13-1-4-16,19-2-10 0,26 0-44 16,30-7-65-16,28-6-123 0</inkml:trace>
  <inkml:trace contextRef="#ctx0" brushRef="#br0" timeOffset="83769.2274">12086 3043 26 0,'0'0'13'15,"0"0"-5"-15,0 0-4 0,0 0-2 16,0 0-6-16,0 0-6 0,0 0-7 0</inkml:trace>
  <inkml:trace contextRef="#ctx0" brushRef="#br0" timeOffset="87414.4847">1491 8613 107 0,'0'0'30'0,"0"0"-1"0,0 0 1 16,0 0 0-16,0 0 3 0,0 0-1 16,0 0 1-16,0 0-2 0,0 0-7 15,-27-13-7-15,27 12-7 0,-2 1-5 16,2-2-4-16,-2 2-1 0,2-1-2 0,2 0 2 15,12-1 0-15,9-1 1 0,13 0 0 16,5 1 0-16,2 0 1 16,5 1-1-16,1 0 2 0,-1-1-2 15,1 2 0-15,-7 0 0 0,3 0-3 0,-6 0-1 16,-3 0 1-16,-10 0 0 0,-6 2 2 16,-7-2 0-16,-8 0 0 0,-1 1 0 15,-4-1-2-15,0 0-6 0,0 0-9 16,3 0-16-16,-3 0-11 0,4 0-7 15,-4 0-7-15,3 0 3 0,-3 0 3 0,1 0-11 16</inkml:trace>
  <inkml:trace contextRef="#ctx0" brushRef="#br0" timeOffset="87691.5299">1901 8538 232 0,'0'0'42'0,"0"0"-11"0,0 0-10 15,0 0-17-15,0 0-7 0,0 0-3 16,0 0 6-16,0 0 0 0,0 0 5 0,0 0-3 16,-13 62 0-16,13-36 2 0,0 1-1 15,0-1 2-15,3 2 1 0,3-3-3 16,-2 0-3-16,6-1 2 0,-1-1 2 16,-2-2 3-16,-1-6 1 0,-2 1-5 15,-1-6-2-15,-1 2 1 0,-1-1-1 0,-1-6 4 16,2 7-3-16,-2-7-1 15,0 6 0-15,1 0-6 0,-1-6 4 16,3 3-1-16,0-3-5 0,4 4-8 16,2 3-13-16,-2-3-22 0,3 0-25 0,3-3-39 15</inkml:trace>
  <inkml:trace contextRef="#ctx0" brushRef="#br0" timeOffset="88137.2883">2303 8622 326 0,'0'0'30'0,"0"0"-13"0,0 0-11 16,0 0-6-16,0 0-4 0,0 0 2 15,0 0 1-15,0 0 2 0,0 0 0 16,71 3 1-16,-45 4 2 0,3 3 0 15,1 0 0-15,-1 1-1 0,3-2-2 0,-3 3 3 16,4-1-6-16,-4-2 2 0,3 1 2 16,-3 1-4-16,-5-4 4 0,-2 3-2 15,-6-5 0-15,-3 2 0 16,-3-4 0-16,-4 1 0 0,4 1 0 0,-1-1 0 16,-1 1 0-16,0-1 0 0,-1 1 0 15,-4-2-2-15,0 0-1 0,0 0 1 16,-2 0 0-16,1 0-1 0,0 6 1 15,-2 2 0-15,-2 4 1 0,-7 3-2 16,-1-1 3-16,-6 0 2 0,-3 1-2 0,-1-1 2 16,-3-2-2-16,1 0 4 0,-3 0-2 15,1-3 2-15,-1 0 2 0,1-1-6 16,3 0 3-16,6-5-2 0,0 1-1 16,9-2-3-16,2-4-6 0,1 3-7 15,3-4-8-15,0 0-9 0,0 0-15 0,0 0-38 16,0 0-62-16</inkml:trace>
  <inkml:trace contextRef="#ctx0" brushRef="#br0" timeOffset="88575.3909">2870 8615 292 0,'0'0'20'0,"0"0"-11"16,0 0-6-16,0 0-1 0,0 0-2 0,0 0 2 15,0 0 1-15,96 2 2 0,-63 6 0 16,7 2 0-16,1 0 0 0,-2 3-3 16,1-1 1-16,-2 0-2 0,-2 1-1 15,-1-4 0-15,-3 4-1 0,-5-3 2 16,-7 0-2-16,-4-2 1 0,-6-3 0 15,-1-1-1-15,-6 0 1 0,1-1 0 0,-1-1-2 16,0 1 4-16,0 0-2 0,0 0 0 16,-3-3 0-16,0 0-2 0,0 0 2 15,0 2-1-15,4-1-1 0,-4 0 0 16,0 0-1-16,0 7 3 0,0 3 1 16,-11 4 3-16,-4 5 1 0,-4-3-2 15,-5 1 2-15,-5 0-2 0,-1 1 2 16,-5-1-1-16,-1-1 1 0,1 1-2 15,-1-3 0-15,2 0-1 0,4 0-2 0,1-1 1 16,6-2-2-16,3 0-5 0,8-4-3 16,5-2-9-16,1 1-15 0,6-2-20 15,0 1-40-15,3-2-83 0</inkml:trace>
  <inkml:trace contextRef="#ctx0" brushRef="#br0" timeOffset="89239.7966">3878 8602 232 0,'0'0'35'0,"0"0"1"16,0 0-3-16,0 0-6 0,0 0-11 16,0 0-6-16,0 0-8 15,0 0-4-15,0 0-3 0,3-20-1 0,-3 20 1 16,0 0 3-16,0 0 3 0,0 0-1 16,-3 11 2-16,-3 4-2 0,0 4-1 15,1-4 0-15,2 1 0 0,0 2 0 16,3 1 1-16,-3 8 0 0,3-3 1 15,0 0 0-15,0-1-1 0,0 0 0 16,3 0 0-16,3-1 1 0,1 0 0 0,-3-1-1 16,5-3 2-16,-2-1 0 0,3-2 1 15,-1-4 2-15,1-4-2 0,3-1 2 16,-3-1 0-16,6-3 0 0,4-2-1 16,2 0 0-16,7-7-2 0,-2-2 0 15,-2-3 1-15,0-3-2 0,-2-2 1 16,-2-2-1-16,0-3-1 0,-4-1 2 15,3-1 0-15,-4-2 0 0,1 0-2 16,-5 2 1-16,1 0 0 0,-3 0-1 0,0-1 1 16,-2 2 1-16,-3 1 0 0,-2 1 2 15,-3 3-2-15,0 1-1 0,0 5 5 16,0-2-2-16,0 2 5 0,0 6 1 16,0 0-3-16,0 6-4 0,0-2-1 15,0 2-3-15,0-2-3 0,0 1 1 0,0 0-3 16,0 1 2-16,0 0 1 15,0 0 5-15,0 2-4 0,0 14 6 0,0 6-4 16,-1 7-1-16,-1 0 2 16,0-1-1-16,0-1-1 0,2 2 0 0,-1 0-1 15,1-1 1-15,-2 1 1 0,1 1-2 16,-1 1 2-16,1 1-2 0,-1 0-7 16,1-2-18-16,-2 1-24 0,3-4-35 15,0-3-32-15</inkml:trace>
  <inkml:trace contextRef="#ctx0" brushRef="#br0" timeOffset="89638.0786">4675 9004 274 0,'0'0'41'0,"0"0"-8"0,0 0-9 16,0 0-8-16,0 0-7 0,0 0-6 16,0 0 0-16,0 0-3 0,0 0 0 15,0 0 2-15,-19-39-2 0,4 39 1 16,-2 0 0-16,-4 1-1 0,3 7 1 16,1 1 4-16,2 0-2 0,-2 3 2 15,1 0 1-15,3 0-4 0,3-1 0 16,1 0 0-16,3-4 1 0,1 3-2 15,2-2 0-15,0-3-1 0,3 7 2 16,0-1 1-16,6 3 3 0,5 1-2 0,10-3 2 16,3-5-2-16,2-2 0 0,6-4-2 15,-2-1 0-15,-2 0 0 0,-8 0-2 16,-4 0-2-16,-3-1-1 0,-3-2-5 16,0 1-4-16,-4-2-11 0,4 1-11 15,-7-1-22-15,1 3-19 0,-2-5-18 16,-1 2-52-16</inkml:trace>
  <inkml:trace contextRef="#ctx0" brushRef="#br0" timeOffset="90028.2974">5081 8769 330 0,'0'0'48'16,"0"0"-11"-16,0 0-11 0,0 0-9 16,0 0-7-16,0 0-3 0,0 0-6 15,0 0-4-15,0 0-1 0,0 0 0 16,3-20 1-16,-3 20 1 0,0 0 0 16,-4 12 1-16,-2 4 1 0,-4 9 0 15,4-1 0-15,3 2 0 0,-1 1-1 16,-1 1 2-16,1-2-1 0,1 1 0 15,0-1 1-15,3-4 0 0,-2-3 0 16,2-1 1-16,0 0-2 0,0 1 1 0,0 5 1 16,0-9-1-16,2 1 0 0,4-3 0 15,-2-3 1-15,4 1 1 16,-1-2 7-16,7 0-5 0,-2 1 4 0,2-4-4 16,-5-4-3-16,6 1 0 0,3-3-6 15,-6 0 2-15,5 0-11 0,-8-3-6 16,-2-1-16-16,3-2-23 0,-7-3-19 15,0-2-23-15,-3-2-48 0</inkml:trace>
  <inkml:trace contextRef="#ctx0" brushRef="#br0" timeOffset="90291.8928">4960 8965 308 0,'0'0'41'0,"0"0"-16"16,0 0-12-16,0 0-9 0,0 0-3 16,0 0 3-16,0 0 2 0,0 0 0 0,0 0 2 15,0 0-1-15,46 18-1 0,-16-13-4 16,2-4 1-16,0-1 0 0,-2 0-1 16,-2 0 0-16,-8 0-2 0,0-3 1 15,-11 2 0-15,-2-1 1 0,0 2-1 16,-7 0-1-16,0-2 0 0,0 2-5 0,2 0-5 15,-1-1-17-15,-1 1-29 0,3 0-33 16,-3-2-38-16</inkml:trace>
  <inkml:trace contextRef="#ctx0" brushRef="#br0" timeOffset="99063.4102">13409 4394 3 0,'0'0'13'0,"0"0"0"0,0 0-3 16,0 0 1-16,0 0-2 0,0 0-2 15,0 0-4-15,0 0 1 0,0 0-2 16,4 0-1-16,-4 0 1 0,0 0-2 16,2 0 0-16,-2 0 0 0,0 0 0 15,0 0 1-15,0 0 0 0,0 0 1 16,0 0 3-16,0 0 2 0,0-2 2 15,0 2-1-15,0 0 0 0,0 0-2 0,0-1-3 16,0 1-1-16,0 0 0 0,0 0-2 16,0 0-2-16,0 0 1 0,0-2-2 15,0 2 1-15,0 0-2 0,0 0 1 16,0 0-2-16,0 0 0 0,0 0 2 16,0 0-1-16,0 0 1 0,0 0 0 0,0 0 0 15,0 0 0-15,0 0 2 16,0 0 1-16,0 0 1 0,0 0 0 15,0 0-1-15,0 0 0 0,0 0-2 16,0 0 0-16,0 0-2 0,0 0-4 0,0 0-9 16,0 0-3-16,0 0-3 0</inkml:trace>
  <inkml:trace contextRef="#ctx0" brushRef="#br0" timeOffset="105120.0588">717 8412 9 0,'0'0'11'16,"0"0"4"-16,0 0-2 0,0 0-2 0,0 0-3 16,0 0-3-16,0 0-5 0,0 0 1 15,0 0-4-15,0 0 1 0,-3-15-2 16,3 13-1-16,0 1-1 0,-3-1 1 16,3 2 2-16,0-3 3 0,0 2 2 15,0 0-1-15,0-1 0 0,0 2-2 0,3-2 0 16,-3 2-2-16,3-1 0 15,3-1 1-15,1 2 2 0,-1-1 2 16,4 1-1-16,-3 0-1 0,6 0 0 16,7 0-4-16,-8 0 3 0,4 0 1 0,-3 0-1 15,-3 0 4-15,10 0 0 0,3 0 2 16,5 0 1-16,2 0 0 0,3-2-3 16,2-1 1-16,1-1-2 0,3 1 0 15,9-2 2-15,6 0-8 0,15 1 2 16,3 0-2-16,1-1 2 0,-6 1 6 0,-13 1-2 15,-5-2 2-15,-4-2-1 16,-2 3 1-16,-2-4 1 0,1 2 2 0,1-1-3 16,2-1 2-16,3-1-6 15,1 0-1-15,3 0 1 0,0 0 1 0,-1 0 3 16,1 0 1-16,0-1-2 0,1 3-2 16,5 1 2-16,3 1-2 0,1 1 0 15,3 2 2-15,-3 1-6 0,3 1 1 16,-1 0 1-16,-2 0-2 0,0 0 4 15,-1 0 1-15,4 0-2 0,2 0 0 0,1 0 0 16,2 0 1-16,3 0-1 0,1 0-1 16,2 0-1-16,5 0 0 15,3 0 2-15,4 0 1 0,3 0-1 16,5 0 0-16,-1 1 0 0,2 1-1 0,3-1 1 16,-2 0 0-16,2 1-1 0,4-2 1 15,6 0-1-15,4 0-1 0,2 0 1 16,4 0 0-16,3 2 0 0,0-1 1 15,0 2 0-15,-3 1-1 0,-6 0 0 16,-5 0-3-16,-3 3-1 0,-4-3-3 0,-2-1 1 16,-6 0 2-16,-6-1 1 0,-7-2 4 15,-9 1-2-15,-7-1 1 0,-7 2 1 16,-5-1-1-16,-4 1 2 0,-4 1-1 16,-4-2 0-16,1 0-4 0,-9 3-3 15,0-3-5-15,-11 1-7 0</inkml:trace>
  <inkml:trace contextRef="#ctx0" brushRef="#br0" timeOffset="115379.3096">11885 2324 44 0,'0'0'16'0,"0"0"-3"16,0 0-6-16,0 0-2 0,0 0-2 15,0 0-3-15,0 0 1 0,0 0-1 0,0 0 2 16,0 0 0-16,3-7 0 15,-3 6 2-15,0 1-3 0,0 0 0 16,0 0 2-16,0 0-3 0,0 0 1 16,0 0-1-16,0-2 1 0,0 2 1 0,1 0 1 15,-1 0-1-15,0 0 2 0,0 0-3 16,0 0 0-16,0 0-2 0,0 0 1 16,0 0 0-16,0 0-1 0,0 0 1 15,0 0-1-15,0 0-1 0,0 0 2 16,0 0 2-16,0 0-1 0,0 0-1 0,0 0 2 15,0 0 3-15,0 0 3 0,0-1 4 16,0 1 4-16,0 0 6 0,0 0 2 16,0-1-2-16,0 1-5 15,0 0-8-15,0-2-4 0,0 2-3 0,0-1-1 16,0 1 1-16,0-2-2 0,0 2 0 16,0-2-5-16,0 2-3 0,0-1-10 15,0 1-17-15,-6 0-18 0,-2 0-50 16</inkml:trace>
  <inkml:trace contextRef="#ctx0" brushRef="#br0" timeOffset="116176.6812">4108 8310 76 0,'0'0'21'0,"0"0"1"16,0 0 1-16,0 0 0 0,0 0-1 15,0 0-1-15,0 0 3 0,0 0-1 0,0 0 2 16,0 0-2-16,-1-15-3 0,1 14-3 16,-2-1-7-16,2 0-5 15,0 1-3-15,0 0-2 0,-1-1 0 0,1 1 0 16,0-1 0-16,0 1 0 0,-2-1 1 16,2 0 0-16,0 1 3 0,0-1-3 0,-1 1 2 15,1-1 0-15,0 1-1 16,0 1 0-16,0-1-1 0,0 1 3 15,0-2-3-15,-2 2 1 0,2-1 0 16,0 1 2-16,0-2-2 0,0 2 0 0,0-2 2 16,0 2-4-16,0-1 1 0,0 1 0 15,0 0 0-15,-1-2 3 0,1 2 0 16,0 0 3-16,0-2 1 0,0 2 1 16,-2 0-1-16,2 0 0 0,0 0-4 15,0 0 0-15,0 0-3 0,0-1-1 0,0 1-1 16,-1 0 1-16,1 0-2 15,0 0 0-15,0 0-3 0,-3 0-4 16,3 0-8-16,-3 0-13 0,-7 13-38 16,-3 7-70-16</inkml:trace>
  <inkml:trace contextRef="#ctx0" brushRef="#br0" timeOffset="117936.7697">18420 8750 11 0,'0'0'5'0,"0"0"-4"0,0 0 0 16,0 0-2-16,0 0 0 0,0 0 1 15,0 0-2-15,0 0 2 0,0 0 0 16,-3-8 2-16,3 6-4 0,0 2 4 16,0 0-2-16,0 0-3 0,0 0 4 15,0 0 1-15,0 0-2 0,0 0 1 0,0 0-1 16,0 0 0-16,0 0 1 0,0 0 0 15,0 0 2-15,0 0-2 16,0 0 2-16,0 0 2 0,0 0 2 16,0 0 2-16,0 0 4 0,0 0 3 0,0 0 5 15,0 0 1-15,0 2 1 0,0-2 0 16,0 0-4-16,1 0 0 0,-1 0-1 16,0 0-6-16,0 1-3 0,2-1-4 15,-2 0-1-15,0 0-3 0,0 0 1 16,0 0-1-16,0 0 2 0,0 0 0 0,0 0 1 15,0 0-1-15,0 0 1 0,0 0 1 16,0 0-1-16,0 0 1 0,0 0 1 16,0 0-1-16,0 0-1 0,0 0 0 15,0 0-1-15,0 0-2 0,0 0 0 16,0 0-1-16,0 0 2 0,0 0-1 16,0 0 0-16,0 0 0 0,0 0 0 15,0 0 0-15,0 0 3 0,0 0-1 16,0 0 1-16,0 0 4 0,0 0-1 15,0 0 2-15,0 0 2 0,0 0-6 0,0 0 0 16,0 0-8-16,0 0-12 16,0 0-20-16,-2 4-26 0,-4 6-141 0</inkml:trace>
  <inkml:trace contextRef="#ctx0" brushRef="#br0" timeOffset="119968.1443">16188 8581 190 0,'0'0'43'16,"0"0"-3"-16,0 0-5 0,0 0 2 16,0 0-7-16,0 0-3 15,0 0-4-15,0 0-3 0,0 0-5 0,0 0-4 16,-10-55-4-16,10 53-4 0,0 0-2 16,0 1-3-16,0 1 0 0,0-2 1 15,9-2 2-15,7 0 0 0,10-1 1 16,6 2 0-16,5 0 1 0,5 2 0 15,2-2-2-15,-1 0 0 0,0-1 0 0,-2 2-1 16,0-2 0-16,-3 3 0 0,-2 1 0 16,-2-1 0-16,-11-1 1 15,-6 0-2-15,-4 2 0 16,-8-1 2-16,0 1-34 0,-5 0-4 0</inkml:trace>
  <inkml:trace contextRef="#ctx0" brushRef="#br0" timeOffset="121634.7919">17157 8658 167 0,'0'0'33'0,"0"0"-4"0,0 0-5 15,0 0-5-15,0 0-9 0,0 0-5 0,0 0-4 16,0 0 2-16,0 0-1 0,6-11 4 16,8 11 0-16,4 0-2 0,9 5 0 15,1 1-2-15,-1 1-1 0,2 3 0 16,-1-1-1-16,-1 0 2 0,-1 0-2 16,-4 0 1-16,1 0-1 0,-1 0-3 15,-5-1 3-15,-3 0-1 0,-2-3 0 16,-5-1 1-16,-1-1-1 0,1 1-3 15,-4-1 2-15,0 0 1 0,0 0 0 16,-3-3 3-16,0 0 2 0,0 0 0 0,0 6 2 16,0 3 2-16,-7 2-2 0,-6 4 1 15,-3-2 0-15,-4 2-2 0,-6 0-2 16,-3 2-2-16,-4 2 0 0,-4 1-2 16,1 1-1-16,-2 2-3 0,4-1-4 15,2 0-7-15,9 1-24 0,7-8-40 0,12 2-114 16</inkml:trace>
  <inkml:trace contextRef="#ctx0" brushRef="#br0" timeOffset="122202.4416">17904 8532 302 0,'0'0'43'0,"0"0"-7"16,0 0-13-16,0 0-11 15,0 0-9-15,0 0-6 0,0 0-3 0,0 0-1 16,0 0 2-16,0 0 3 0,0-29 2 16,-3 30 0-16,1 6 2 0,1 6-1 15,-2 6-1-15,0-1 3 0,-2 6-2 16,0-1 0-16,-1-2 2 0,3 0 0 15,0 1-2-15,3-1 0 0,0 1-1 0,0 3 1 16,6-1 0-16,1 1-1 16,2 0 1-16,0 0 1 0,3-3 0 0,2-4 1 15,0-1 0-15,2-5 2 16,-4-4 2-16,3-3-2 0,4-4 1 0,0-1-2 16,7-1 0-16,0-10-2 0,-3-3 2 15,-1-4-3-15,3-3 3 0,-4-4-2 16,1 0 0-16,-5-3-2 0,2 1-1 15,-4-3 0-15,-1 3 1 0,-3-3-1 16,0 3 1-16,-3 0-1 0,-2 1 1 0,-2 1 0 16,-1 8-1-16,-1-2 2 0,-1 8-1 15,-1 4 4-15,2 1 1 0,-2 6-1 16,0-6-1-16,0 0 1 0,0 0-4 16,0 1-1-16,0 5-4 0,0-1-1 15,0 1 0-15,0 0 3 0,0 0 0 16,0 3 3-16,0 14 4 0,0 6-4 15,0 7 2-15,0-2-2 0,-2 3-2 16,1-1 1-16,-2 4-2 0,0-2 2 16,-1 6-6-16,1 1-3 0,-2 2-19 0,3 3-27 15,0 0-47-15,2-3-91 0</inkml:trace>
  <inkml:trace contextRef="#ctx0" brushRef="#br0" timeOffset="122518.3805">18738 8903 309 0,'0'0'37'16,"0"0"-12"-16,0 0-14 0,0 0-5 15,0 0-7-15,0 0-4 0,0 0 1 16,0 0-1-16,0 0 3 0,0 0-1 15,-84-34 2-15,59 46 0 0,2 3 1 16,-1 2 0-16,3 1 0 0,0 0 1 0,1 1 0 16,5-1 1-16,1 0-1 0,5-6-1 15,3 2 1-15,3-5 0 0,3 2 0 16,0 2 3-16,3-1 0 0,10 3 1 16,6-4-1-16,5-2-1 0,5-4-7 15,5-2-7-15,0-2-12 0,0 1-17 16,-1-2-19-16,-3 0-27 0,-4-3-47 15</inkml:trace>
  <inkml:trace contextRef="#ctx0" brushRef="#br0" timeOffset="122850.6985">19150 8722 351 0,'0'0'46'0,"0"0"-12"16,0 0-9-16,0 0-8 0,0 0-6 16,0 0-5-16,0 0-5 0,0 0-4 0,0 0-3 15,0 0 2-15,7-23-1 0,-13 24 4 16,-3 10 0-16,-3 4-1 0,3 2 1 16,0 3 0-16,-1 1 2 0,2 3-1 15,-1 2 1-15,-1 1-1 0,3 2 0 16,-1-1 1-16,2-1-1 0,-1-1 1 0,3-2-1 15,1-6 1-15,2 0-1 0,1 1 1 16,0-4 1-16,6 5-1 0,5-5 2 16,2-3-2-16,6-2-2 0,1-2-3 15,3 0-8-15,3-4-11 0,0 2-18 16,0-3-17-16,0-1-26 0,-2-2-32 16</inkml:trace>
  <inkml:trace contextRef="#ctx0" brushRef="#br0" timeOffset="123028.4481">18974 8940 333 0,'0'0'15'0,"0"0"-7"15,0 0 0-15,0 0-2 0,96 3-2 16,-45 0-4-16,5-1-3 0,2-2-18 15,-3 0-60-15,-1 0-122 0</inkml:trace>
  <inkml:trace contextRef="#ctx0" brushRef="#br0" timeOffset="123897.0632">16598 8632 216 0,'0'0'44'0,"0"0"-6"16,0 0-3-16,0 0-8 0,0 0-5 15,0 0-5-15,0 0-4 0,0 0-3 16,0 0 0-16,0 0-1 16,-12-60-2-16,12 60-5 0,-3-1-6 0,3 1-5 15,-1-1-1-15,1 1 3 0,0 0 4 16,0 9 2-16,0 8 0 0,4 7 1 16,-1 1 1-16,0 5 2 0,0 3-1 15,1 4 1-15,0 2 0 0,1 2 0 16,-1 1 1-16,2-1 1 0,-3 0-1 0,0-4 2 15,-1-2-3-15,0-5 0 0,-2-9 0 16,1-1 1-16,-1-6 0 0,0-2 0 16,0 2-2-16,0-8 1 0,0 0-2 15,0-6 0-15,0 0 3 0,0 0 2 16,0 1 2-16,2 1 0 0,-2-1 1 0,0 1-3 16,0-1-1-16,0 1-3 15,0 0-2-15,1-1-5 0,-1 0-2 16,0 6-9-16,-1 3-28 0,-5 4-59 15,-1 1-130-15</inkml:trace>
  <inkml:trace contextRef="#ctx0" brushRef="#br0" timeOffset="124554.5985">15625 4264 13 0,'0'0'-1'0,"0"0"-7"16,0 0 4-16</inkml:trace>
  <inkml:trace contextRef="#ctx0" brushRef="#br0" timeOffset="132475.7602">12924 5080 6 0,'0'0'18'0,"0"0"7"15,0 0 2-15,0 0 1 0,0 0-4 16,0 0-7-16,0 0-6 0,0 0-5 16,0 0-3-16,0-5-3 0,0 5 1 0,0 0-1 15,0 0 0-15,0 0 1 16,0 0-1-16,0-1 0 0,0 1 0 15,0 0-1-15,0 0-4 0,0 0-1 16,0 0-2-16,0 0-3 0,0 0 1 0,0 0 4 16,0 0 2-16,0 0 1 0,0 0 1 15,0 0 1-15,0 0-1 0,0 0 2 16,0 0 0-16,0 0-1 0,0 0 0 16,0 0 0-16,0 0-1 0,0 0 0 15,0 0 1-15,0 0 2 0,0 0-1 0,0 0 0 16,0 0 0-16,0 0 0 0,0 0-1 15,0 0 1-15,0 0 0 16,0 0 0-16,2 0 0 0,-2 0 0 16,0 0 0-16,1 0 0 0,-1 0 0 0,2 0 0 15,-2 1 0-15,1-1 0 0,-1 2 0 16,2-2 0-16,-2 2 0 0,0-2 0 16,1 1 0-16,-1-1 0 0,0 2 1 15,2-2 2-15,-2 0-2 0,0 0 4 16,1 3-1-16,-1-3 4 0,0 0-1 0,2 1-1 15,-2-1 0-15,0 0 0 0,0 1-3 16,0-1 3-16,0 0-4 0,0 0 0 16,0 2-1-16,0-2-2 0,0 0 1 15,0 0 0-15,0 0 0 0,0 2 0 16,0-2 0-16,0 0-2 0,0 0 2 16,0 0 0-16,0 0 0 0,0 0 0 15,0 0 0-15,0 0 0 0,0 0 2 16,0 0-1-16,0 0 1 0,0 0 0 15,0 0-1-15,0 0-1 0,0 0 1 0,0 0-1 16,-2 0 0-16,2 0-2 0,-1 0 0 16,-1 0 1-16,2-2 0 0,-1 2 1 15,1-2-4-15,-2 2-1 0,2-1-3 16,-1 1-4-16,1-1-8 0,-2 1-8 16,2-3-15-16</inkml:trace>
  <inkml:trace contextRef="#ctx0" brushRef="#br0" timeOffset="146522.8144">15389 5781 9 0,'0'0'9'0,"0"0"3"16,0 0 1-16,0 0 1 0,0 0 2 16,0 0-1-16,0 0 1 0,0 0-2 0,0 0 0 15,0 0-4-15,1 0-2 16,-1 0-3-16,0 0-2 0,0-1 0 15,0 1-1-15,0 0-3 0,0-2 2 16,0 2 1-16,0 0-2 0,0-1 1 0,0 1-1 16,0 0 0-16,0 0 0 0,0 0 1 15,0-2-1-15,0 2 0 0,0 0 0 16,0 0 1-16,0 0-1 0,0 0 2 16,0-2-2-16,0 2 1 0,0 0 1 15,0 0-1-15,0 0 2 0,0 0 8 0,0 0-1 16,0-1 1-16,0 1 2 0,0 0-4 15,0-1 1-15,0 1 0 16,0 0-3-16,0-1-1 0,0 1-2 16,0 0 0-16,0 0-1 0,0-2 1 0,0 2-1 15,0 0-1-15,0-2 1 0,0 2-2 16,0 0 2-16,0-1-1 0,0 1-1 16,0 0 0-16,0-2-1 0,0 2 2 15,0 0-2-15,0-1 0 0,0 1 0 16,0 0-2-16,0-2 1 0,0 2 0 0,0 0-1 15,0-1 2-15,0 1-2 0,0 0 2 16,0-2 0-16,0 2-1 0,0 0 1 16,0 0 0-16,0-2 0 15,0 2 0-15,0 0 0 0,0-1 1 0,0 1 1 16,0-1-1-16,0 1 0 0,0-3-2 16,0 3 1-16,0 0 0 0,0 0 0 15,0 0 0-15,0 0 0 0,0 0-1 16,0 0 1-16,0 0 0 0,0-2 0 15,0 2 1-15,0 0-1 0,0 0-1 0,0 0-1 16,0 0 0-16,0 0 1 0,0 0-1 16,0 0 2-16,0 0-2 0,0 0 4 15,0 0-2-15,0 0 0 0,0 0 1 16,0 0-1-16,0 0 0 0,0 0 0 16,0 0 1-16,0 0-1 0,0 0 1 0,0 0 0 15,0 0-2-15,0 0 0 16,0 0-7-16,0 0-12 0,0 0-26 15,0 0-33-15</inkml:trace>
  <inkml:trace contextRef="#ctx0" brushRef="#br0" timeOffset="148259.6999">16619 9468 24 0,'0'0'11'0,"0"0"1"15,0 0 4-15,0 0 5 0,0 0 0 16,0 0-1-16,0 0-2 0,0 0-3 16,0 0 0-16,0 0 1 0,-53-21 3 15,51 19-1-15,2 2 1 0,-1 0-2 16,-1-1 0-16,1 1-1 0,-1-1-1 15,1-2-2-15,-1 3-3 0,1-2-3 0,1 2-2 16,-2-1-2-16,2 1-2 0,-2-2-1 16,2 2-1-16,-1-2-3 0,1 2 1 15,0-1-2-15,0 1 2 0,0-1 1 16,0 1 2-16,0-2 2 0,3 1 0 16,11-1-2-16,6 2 1 0,5-1 0 0,1 1 0 15,1 0 1-15,2 0-1 16,0 0 0-16,1 0-1 0,2 0 1 15,3 0 0-15,4 0 3 0,7 0 0 16,6 0 0-16,3 0-1 0,5 0 1 0,0-3-2 16,1 2 0-16,1 0 1 0,-1-1-1 15,0 1 0-15,-1-3-1 0,3 4 2 16,2-3-2-16,4-1 1 0,3 3-1 16,2-1 0-16,3 1-1 0,-2-1 3 15,1-1-3-15,3 0 2 0,2-1-1 0,1 1 1 16,5-2 3-16,4 1-1 0,0-2 2 15,-1 4-2-15,-5 0-2 16,-10 1-1-16,-9 1-1 0,-10 0 0 16,-10 0 0-16,-8 0 1 0,-7 0 0 0,-9 0 1 15,-6 0 3-15,-3 0 2 0,-9 0 2 16,2 0 1-16,-2-2 1 0,1 1-1 16,0 0-4-16,4-2-4 0,-4 1-6 15,-1 0-3-15,5 1-8 0,1 1-12 16,0 5-48-16,2 6-130 0</inkml:trace>
  <inkml:trace contextRef="#ctx0" brushRef="#br0" timeOffset="201754.8403">20248 8250 219 0,'0'0'38'0,"0"0"-8"15,0 0-8-15,0 0-5 0,0 0-10 16,0 0-5-16,-14-78 0 0,9 72-3 15,-1 1-2-15,0 2-2 0,-2 2 0 16,2 1 1-16,-5 0-1 0,-6 1 0 0,5 7 3 16,-2 0-2-16,4 3 1 0,4-4 1 15,0 2-3-15,-1 6 1 0,4-6 1 16,2 6-2-16,1-4 4 16,0 0 0-16,1 4 2 0,7-3 3 0,0 0-2 15,1-1 0-15,1-2 1 0,1-1-1 16,4 2 0-16,-2-2 1 0,-3-2-2 0,2 0 0 15,-2-1-1-15,1 2 1 16,3-1-1-16,0 2 1 0,2-1-1 16,1 1 1-16,2-2 1 0,-3 2-2 0,-3-3 1 15,-2 0-1-15,-2 0 0 0,-1-1-1 16,1 1-1-16,-1 1 2 0,-1-1-1 16,-4-3 0-16,1 5 0 0,0-4-1 15,-1 0 1-15,0 0-28 16,-3-3 1-16</inkml:trace>
  <inkml:trace contextRef="#ctx0" brushRef="#br0" timeOffset="203338.6105">20365 8488 135 0,'0'0'12'0,"0"0"-8"0,0 0-7 16,0 0-3-16,0 0 1 0,0 0 3 15,0 0 2-15,0-11 0 0,0 11 1 16,0 0 0-16,4 0-1 0,2 0 0 16,2 2-1-16,3 6 0 0,-7-2-2 15,4 5 3-15,-3-2-2 0,-4 0 4 16,2 2-2-16,-1 0 0 0,-2-1 1 0,0 1 4 15,-2 3 2-15,-5-1 2 0,-4-1 0 16,-3-1-2-16,-1-1 2 0,-3-4-5 16,-2 0 0-16,0 0-3 15,-1-2-3-15,6-1-2 0,-1 1-5 0,6-1-13 16,4-2-37-16</inkml:trace>
  <inkml:trace contextRef="#ctx0" brushRef="#br0" timeOffset="204088.1601">20605 8297 287 0,'0'0'21'15,"0"0"-9"-15,0 0-12 0,0 0-8 16,0 0 1-16,0 0 1 0,0 0 4 0,0 0 2 16,0 0-2-16,15 9 2 0,-12 5 0 15,2 1-1-15,-2 1 1 0,-2-5-1 16,1 7 0-16,-1 1 1 0,1-9 0 16,-2 8 2-16,1-6-3 0,-1-1 1 15,0 1-1-15,0-2 0 0,0 3 3 0,0-9-2 16,0 3 2-16,0-7 1 15,-1 0 2-15,1 0 5 0,0 1 1 16,0-1 2-16,0 2-5 0,0-2-1 16,0 0-4-16,0-3-3 0,0-8 1 0,0-5-1 15,4-4 1-15,2 2-1 0,-1 4 1 16,1 0-1-16,1 3 1 0,-1 1 0 16,2-1 2-16,-3 4-3 0,-2 3 0 15,1-2 0-15,-1 3-3 0,0 1 3 16,0-2-2-16,-3 4-1 0,0-1-1 0,6 1-1 15,-2 0 3-15,8 0-1 0,1 6 2 16,0 3-1-16,0 3 1 0,-4-3-1 16,1 3 1-16,-3-1 0 0,-3-3-2 15,2 7 1-15,-1-6 1 0,-2 2 0 16,0-1 1-16,-1-5-2 0,-1 5 2 16,1-4-2-16,-2-1 4 0,1 1 0 15,-1-6-1-15,0 0 2 0,0 0 0 16,0 1 6-16,2 2 4 0,-2-3 0 15,0 1-2-15,0-1-4 0,0 0-5 0,0 0-1 16,0-4-1-16,0-9 0 0,0 1 0 16,1-6 0-16,2 1-1 0,3 2 1 15,4-5 0-15,0 3-1 0,2 2 0 16,2 2 1-16,-1 1 0 0,3 0 1 16,-6 4-1-16,2 1 0 0,-2 3 0 15,0 1-1-15,-1 1-2 0,-5 1 0 16,8 1-1-16,-2 0 1 0,-1 1 0 15,3 7-1-15,-1 1 1 0,-7-2-1 16,4 7 1-16,-3 0-1 0,-4-3 1 0,1 7-1 16,-2-1-1-16,0 1-2 0,-6 4-5 15,-2 0-8-15,0-2-13 0,2 0-23 16,2-2-34-16</inkml:trace>
  <inkml:trace contextRef="#ctx0" brushRef="#br0" timeOffset="204630.6984">21438 8359 267 0,'0'0'39'0,"0"0"-11"0,0 0-7 15,0 0-10-15,0 0-5 0,0 0-4 16,0 0-5-16,0 0-2 0,0 0-1 0,0 0 2 15,-28-67 0-15,18 67 3 0,-7 0-1 16,1 3-1-16,0 3 3 0,-2 3-1 16,1 1 0-16,3-1 0 0,-2 1-1 15,6-2 1-15,-2 1-2 0,2 2 2 16,4-4 1-16,-4 4 0 0,2-4 0 16,3 2 1-16,-1 1-1 0,3-1 3 15,0 2-2-15,2-7 2 0,1 5 1 16,0-2 0-16,4 1 1 0,8 3 1 15,2-4-4-15,2-2 1 0,2-2 0 0,-1-1-2 16,3-2-1-16,2 0 0 0,4-6 0 16,-3-3-1-16,-1 1 0 15,-1-5-1-15,-3 1 4 0,-1 0-2 0,-2-3 1 16,-2 0 0-16,-2 0 0 0,-2-2 0 16,1 1 0-16,-6 4 2 0,2-3 1 15,0 0-2-15,-3 5 5 0,2 1-1 16,-3-2 1-16,-1 6 3 0,1 1 0 15,-1-1 0-15,-1 5-2 0,0-1-7 16,0 1-5-16,0-2-6 0,2 2-3 0,-2 0 3 16,0 0 4-16,0 0 3 0,0 12 2 15,0 5-1-15,-3 4-2 0,0 2 1 16,1-2-2-16,0 2-1 0,-1 0-2 16,2-1-4-16,-1-5-9 0,2 2-15 15,0 0-22-15,0 1-23 0,0-2-37 0</inkml:trace>
  <inkml:trace contextRef="#ctx0" brushRef="#br0" timeOffset="204922.4951">21814 7999 379 0,'0'0'26'0,"0"0"-11"16,0 0-12-16,0 0-7 0,0 0-3 16,0 0 0-16,0 0 2 15,0 0 3-15,0 0 1 0,0 0 0 0,-28 44-1 16,24-19 2-16,-2 0-2 0,2 4 1 16,-4 5 1-16,1-1-1 0,0 2 1 15,-2 1 0-15,2-1-1 0,-3-1 0 16,1-1-1-16,2-3-5 0,0-1-2 15,1-8-5-15,3-2-7 0,3-1-8 16,0-3-16-16,0 1-10 0,2-7-25 16</inkml:trace>
  <inkml:trace contextRef="#ctx0" brushRef="#br0" timeOffset="205187.8431">21960 8004 368 0,'0'0'42'0,"0"0"-21"15,0 0-13-15,0 0-11 0,0 0-6 16,0 0 2-16,0 0 2 0,0 0 3 16,0 0 1-16,0 0 0 0,-6 57 1 15,6-26-3-15,-2 2 5 0,1 3-4 16,-1 4 4-16,-2 1-2 0,-3 0-2 15,1 0 0-15,-1-3-4 0,-2 0-4 16,1-5-7-16,-1-1-11 0,2-3-22 16,1-3-19-16,3 0-16 0,-1-8 1 0</inkml:trace>
  <inkml:trace contextRef="#ctx0" brushRef="#br0" timeOffset="206035.3348">22080 8354 161 0,'0'0'34'0,"0"0"-8"0,0 0-6 16,0 0-7-16,0 0-6 0,0 0-7 16,0 0-4-16,0 0-6 0,0 0 2 15,0 0 3-15,6-29 3 0,-5 29 3 16,-1 0 0-16,3 0 2 0,0 4-1 15,4 4 3-15,-3-3-1 0,1 3 2 0,0-2 0 16,1 0 1-16,3 0 0 0,-1-3-1 16,3 0 0-16,-1-1-1 0,3-1-1 15,-2-1 0-15,7 0-1 0,-5-7 1 16,1 1-1-16,-2-4 0 0,-3 1-1 16,-4 2-1-16,2-6-1 0,-2 5 0 15,-2-3-3-15,0 2-1 0,-3 2-2 16,0-3-1-16,0 5-1 0,0-3 1 15,-5-2 0-15,-2 4 2 0,-3 0 3 16,6 3 0-16,-7 1 0 0,1 2 2 0,-1 0-2 16,-4 5 1-16,1 4 0 0,4 2-2 15,-4 4 1-15,2 0 1 0,3 2 0 16,2 1 2-16,-2 1-1 0,3-1 1 16,3-3 0-16,0 2-1 0,3-2 1 15,0-3-1-15,0 4 4 0,2-2-2 16,2-5 4-16,4 2 0 0,3-2 2 0,-4-5-1 15,8 1 3-15,2-5-3 16,2 0-2-16,3-1 0 0,1-7-3 16,-2-3 0-16,0-2-1 0,-2-2-1 0,-1-2 0 15,-2-1 0-15,-2-1-4 0,-2 1 1 16,-1 0-7-16,-3 4-2 0,-4 1-4 16,1 2-1-16,-4 5 0 0,1 1 3 15,-2 5 0-15,0-1 3 0,0-2 1 16,0-2 2-16,0 1 4 0,-2 0 3 0,2 4 1 15,-4 0 0-15,-1 0 1 0,1 0 1 16,-3 7-2-16,6-3 2 0,-1 1 1 16,1-1-1-16,1 1 1 15,0 1 1-15,0 5 0 0,0-1-2 0,4 1 1 16,-1-2-2-16,2 1-1 0,-2 0 1 16,0 0-1-16,2-1 1 0,-2 2 0 15,1 3 1-15,-1-7-1 0,3 7 0 16,-2-5-1-16,0 0 1 0,2 5-1 15,-2-5 2-15,2 4 1 0,3 0-2 0,-5-6 0 16,0 1-1-16,2 0 0 0,-3-5 0 16,0 0 0-16,0 1 0 0,-3-4 0 15,0 0 3-15,0 0 1 16,2 2 5-16,-2-2 0 0,0 1-1 0,0-1-2 16,-2 1-1-16,-5-1-1 0,-6 0 1 0,-2 0 1 15,1 0-2-15,-2 0-2 16,4 0-3-16,-2 0-4 0,8 0-3 15,2 0-7-15,4 0-14 0,-2 0-26 16,2 0-74-16</inkml:trace>
  <inkml:trace contextRef="#ctx0" brushRef="#br0" timeOffset="206359.5613">22893 7893 363 0,'0'0'31'0,"0"0"-17"16,0 0-12-16,0 0-2 0,0 0-7 16,0 0 3-16,0 0 4 0,0 0-2 15,0 0 2-15,0 0-1 0,-29 68 2 16,24-47-2-16,1 1 1 0,-1 2-2 0,1 2 2 15,-2 3 0-15,1 1 0 0,-1 3 0 16,-1 2-2-16,1 0 1 16,-2 0 1-16,-1-1-2 0,1-2 0 0,-1-2-3 15,1-1-3-15,1-4-6 0,2-2-5 16,1-5-14-16,2-4-17 0,1-3-13 16,1-2-22-16,0 0-19 0</inkml:trace>
  <inkml:trace contextRef="#ctx0" brushRef="#br0" timeOffset="206572.3043">22632 8136 292 0,'0'0'29'15,"0"0"-15"-15,0 0-11 0,0 0-1 16,0 0 0-16,0 0 0 0,0 0 0 0,82-15-3 16,-37 15-6-16,9 0-17 0,1 0-55 15,-5 3-113-15</inkml:trace>
  <inkml:trace contextRef="#ctx0" brushRef="#br0" timeOffset="207368.3008">21480 9063 265 0,'0'0'38'0,"0"0"-5"15,0 0-9-15,0 0-5 0,0 0-9 0,-24-85-3 16,12 76-7-16,-3 5 0 0,-4 0 0 16,-5 3 0-16,0 1 0 0,-2 0-2 15,0 5 0-15,-1 2 2 0,1 4-2 16,-1 2 1-16,3 1-1 0,1 3-2 16,1-1 2-16,5 3 0 0,3-3-1 15,2 3 2-15,4-6 0 0,5-5 0 16,1 3 1-16,2-1 0 0,0 1 1 15,5 3 1-15,6-6 6 0,4-1-3 16,5-3-2-16,3-4 1 0,0 0-4 0,2-6 2 16,-2-3 2-16,-2 1 0 0,-5-5 0 15,-3 5 0-15,-3-2 1 0,-4 2-2 16,-1-1 4-16,-1 2-3 0,-3 2 2 16,2 0 0-16,-3 5-2 0,0-2-4 15,0 2-6-15,0-1-3 0,0 1-1 0,0 0 2 16,0 0 4-16,-8 6 2 15,-3 9-2-15,0 5 1 0,1 3 4 16,2 1-3-16,3 3 4 0,-1 3-2 16,-1 1-2-16,1 2 2 0,-1 4-2 0,1 3 1 15,0 0 0-15,-2 6 0 0,2 3-2 16,-3-1 0-16,0 1-1 0,-2-5 0 16,-1-5 2-16,1-6 1 0,0-5 1 15,1-7 1-15,0-7-1 0,2-3 3 16,-4-4 2-16,3-3 2 0,-8 0 1 0,1-4 1 15,0-2-1-15,-4-10 1 0,2-3-1 16,4-6 0-16,2-5-2 0,4-5-1 16,2-5 0-16,5-4-2 15,1-3 0-15,5 0-2 0,8 0 0 0,6 5-3 16,3 5-3-16,5 4-2 0,2 5-8 16,5 6-12-16,-1 2-21 0,2 8-26 15,0 2-50-15</inkml:trace>
  <inkml:trace contextRef="#ctx0" brushRef="#br0" timeOffset="208557.5381">21565 9097 301 0,'0'0'39'0,"0"0"-11"16,0 0-7-16,0 0-7 0,0 0-6 15,0 0-7-15,0 0-3 0,0 0-2 0,0 0-2 16,50-62 2-16,-39 62-2 0,0 5 3 16,2 10 0-16,-1-1 2 0,-1 6 1 15,-2 1 0-15,0-1-1 0,-2 3 1 16,-3 1 2-16,-1 4 0 16,-3-1-1-16,0 1-1 0,-3-1-1 0,-7-3-1 15,0 0 2-15,0-3 0 0,-3-2 2 0,4-7 0 16,3-5-1-16,5-2 6 15,1-5 2-15,0 0 2 0,0 0 2 0,-5 0-2 16,-1 0-3-16,-2-9-3 16,1-2-1-16,4-5-3 0,3-8-2 0,0 3-3 15,12-3-1-15,3-1-3 0,2 1-2 16,3 1 3-16,1 2-1 0,0 2 5 16,0 4-1-16,2 4 1 0,-4 3-2 15,-1 4 1-15,-2 2-3 0,1 2-1 16,1 0-1-16,4 3 0 0,-1 3-3 0,-3 3 3 15,0-1 5-15,-1 1 0 0,-1-1 5 16,-3-1-2-16,-1 0 1 0,-4-5 1 16,4 2 0-16,-4 1 0 15,3-4 0-15,-1 2 2 0,-6-3 0 0,8 0 2 16,-4 0-1-16,4 0-1 0,2-4-2 16,-4 0 0-16,-2-2-3 0,2-5 4 15,-4 5-4-15,2-6 4 0,-4 5-1 16,-2 3-1-16,1 0 0 0,-3-2-1 15,0 0 0-15,0-3 0 0,-3-2-3 0,-4 5 2 16,0 0 1-16,-4 1 0 0,3 3-1 16,-5 2 4-16,3-2-4 0,-2 2 2 15,-5 0 0-15,6 2 0 0,-4 3-1 16,2 3 2-16,0 1-2 0,-2 3 2 16,-1 2 4-16,5 1-6 0,0 0 6 15,0 2-3-15,5-3-2 0,0 1 2 16,2 0-2-16,1-4 1 0,0 3 2 15,3-1-1-15,0-6 3 0,7 4 0 16,5-3 4-16,2-4 1 0,7 1 0 0,1-5-1 16,-1 0-1-16,1 0-2 0,0-7 0 15,1-2-1-15,-2-2 0 0,0 0 0 16,0-3-1-16,-3-1 0 0,-1-3-4 16,-1 1 1-16,-3-1-3 0,-1 1 4 15,-4 5-1-15,-1 0-1 0,-2 4 1 0,-4 4-1 16,4-3 0-16,-4 2-1 15,1 0 1-15,1 2-2 0,-3 3 1 16,0-2-1-16,0 2-2 0,0 0-3 16,1-1-1-16,-1 1 3 0,0 0-1 0,0 0 5 15,0 0 1-15,-6 3 0 0,-1 8 0 16,-2 4-1-16,3-3 5 0,1 1-4 16,0 4 5-16,4-6-3 0,-2 7-2 15,3-6 1-15,0-1 0 0,0 1 1 16,0-3 0-16,1 0 1 0,5-1 2 0,1-2-1 15,2-1 1-15,6-3-1 16,0 0-1-16,8-2-2 0,-2 0 2 0,0 0-3 16,1-7 1-16,-1 0-1 15,0-2 0-15,-2 0 0 0,-3-3 0 0,0-1 0 16,-3 0 0-16,-3-2-1 0,-2 4-5 16,0-2 5-16,-2-3-2 0,-3 6 2 15,2-5 1-15,-2 5 0 0,0-2 0 16,0 2 1-16,-3 5 0 0,1-7-1 15,-1 6 0-15,0 0 1 0,2 2 0 0,-2 4-1 16,0-2 3-16,0 2-3 0,0-2 0 16,1 1-2-16,-1-1-3 0,0 1-2 15,0 1 2-15,0 0 2 0,0 0 3 16,0 0 0-16,-1 3 0 0,-2 9 1 16,-4 5-2-16,4-1 1 0,-3 6 0 15,2-2 0-15,-1-1 5 0,1 3-5 16,-1-1 2-16,0-2-4 0,2-3-4 15,0 1-2-15,0-7-4 0,2 1-5 16,-1 1-10-16,1-6-18 0,1-1-17 0,0 1-8 16,0-1-29-16</inkml:trace>
  <inkml:trace contextRef="#ctx0" brushRef="#br0" timeOffset="208699.632">22602 8943 133 0,'0'0'-11'0,"0"0"-11"0,0 0-10 15,0 0-16-15</inkml:trace>
  <inkml:trace contextRef="#ctx0" brushRef="#br0" timeOffset="209136.5683">22628 9107 176 0,'0'0'38'15,"0"0"-14"-15,0 0-20 0,0 0-9 16,0 0-5-16,0 0 3 0,0 0 7 16,0 0 0-16,0 0 0 0,14 26 1 15,-14-6 3-15,0 6-3 0,-1-2 2 16,-4-1 2-16,2-7-5 0,2 2 3 15,0-7-2-15,1-4 0 0,0 3 0 0,0-4 3 16,0-1 3-16,0 1 7 0,0-5 3 16,2 1 2-16,9 0-4 0,3-2-5 15,1-2-5-15,3-6 0 16,0-4-1-16,-1-2-4 0,-2 0 1 0,0-4-2 16,0 2-2-16,1-3 3 0,-3 2-2 15,1 1 2-15,-2 2 0 0,-3 2 0 0,1 1 0 16,-6 4-1-16,-1 2 0 15,0 2-2-15,-3 3-6 0,0 0-5 16,0 0 0-16,0 0 2 0,1 0 6 0,-1 0 6 16,-1 8 2-16,-7 7 0 0,-2 5 3 15,-1 2-2-15,2-3 4 0,3-3-1 16,2 0-1-16,1-5-1 0,3 0-1 16,3 1-1-16,6-1 1 0,5 1 1 15,6-4-4-15,5-5-5 0,1-1-20 0,3-2-38 16,-1 0-126-16</inkml:trace>
  <inkml:trace contextRef="#ctx0" brushRef="#br0" timeOffset="209970.9197">20946 10451 391 0,'0'0'46'0,"0"0"-12"0,0 0-10 15,19-87-5-15,-5 61-5 0,8-4-2 16,2-3-2-16,4-2-5 0,1 1 1 16,-3 2-5-16,2 5 0 0,-5 1 0 15,-3 5-1-15,-6 2-2 0,-2 6 1 16,-5 1-4-16,-1 5 1 0,-5 2-1 0,2 1-2 15,-3 4-4-15,0-1-8 16,0 1-5-16,0 0 0 0,0 0 4 16,-4 3 7-16,-4 8 0 0,0-1 4 0,2 1 5 15,2-2 0-15,-1-2 3 0,2 3-1 16,2-5 0-16,0 3-1 0,1-3 1 16,0 3 2-16,7 2 1 0,-1-3 0 15,5 1 0-15,1-1 1 0,1 2-4 16,0-2 2-16,-2 1 0 0,1 0 0 15,-5-1-1-15,3 4 1 0,-1-1-1 0,-2-2 1 16,2 4 0-16,-2 0-1 0,-2-2 2 16,3 2-1-16,-2-1-1 15,-2-1 2-15,2 2-1 0,-3-5-1 16,-1-2 2-16,2 3-1 0,-3-4 0 0,1 1 0 16,2-1 1-16,-4-4 2 0,0 0 2 15,0 0 6-15,0 2 1 0,0 1 0 16,-10 0 0-16,-5 0-6 0,-6-2 1 15,-4-1-1-15,3 0-2 0,-1-6 0 0,2 2 0 16,6-1-3-16,2-1-2 0,4 3-1 16,5 2-4-16,1-1-7 0,3 2-13 15,-1-1-20-15,1 1-19 0,0-2-25 16,13 1-15-16,10-3-19 16</inkml:trace>
  <inkml:trace contextRef="#ctx0" brushRef="#br0" timeOffset="210228.4717">21497 10108 167 0,'0'0'39'16,"0"0"-7"-16,0 0-3 0,0 0-1 15,0 0-1-15,0 0 0 0,0 0-4 16,0 0-5-16,0 0-5 0,0 0-10 16,23-57-5-16,-23 57-3 0,1-1 0 15,-1 1 1-15,0 0 2 0,0 0 1 16,0 6 1-16,0 7-3 0,0 6 3 0,0 1-2 15,0 4 2-15,-3-1-1 16,1 0-1-16,-4-1 1 0,2-1-2 16,-2 1-1-16,-1-3 0 0,2-5-5 0,1 0-4 15,-2-5-5-15,5-5-10 0,-1 3-10 16,2-7-2-16,-1 0 5 0,1 0-19 16,0 1-43-16</inkml:trace>
  <inkml:trace contextRef="#ctx0" brushRef="#br0" timeOffset="210335.319">21595 9869 181 0,'0'0'6'15,"0"0"-14"-15,0 0-14 16,0 0-16-16,0 0-48 0</inkml:trace>
  <inkml:trace contextRef="#ctx0" brushRef="#br0" timeOffset="211001.7619">21701 10046 269 0,'0'0'40'0,"0"0"-12"0,0 0-13 0,0 0-4 15,79-59-6-15,-57 54 0 0,1 2-2 16,-1 2 0-16,0 1-3 0,-1 1-4 15,-3 7 1-15,-1 5-2 0,-5 2 1 0,-4 3 0 16,-4 5 2-16,-2 2 1 0,-2 2 1 16,-7 0-1-16,-6 1-1 0,-2-1 0 15,-2-2 1-15,2-2 1 0,4-9 0 16,1-2 2-16,2-6 1 0,5-3 0 16,0 0 3-16,3-3 1 0,-2 0 0 15,-1 0-1-15,0-1-1 0,0-2 2 16,-1-7-6-16,4 4 1 0,0-6-2 0,0-4 1 15,6 3-2-15,1-1 1 0,3 3 0 16,-4 6-1-16,3-1 1 16,2 1-1-16,-1 4 1 0,0-2-1 0,2 3-4 15,1 1 3-15,-3 10-3 0,3 4 2 16,-6 5 0-16,-2 3 0 0,-4 7 2 16,-1-1 1-16,0 2 0 0,-7 3-1 15,-5-2 2-15,-5 0-2 0,-3 0 1 16,-4-2 5-16,-2 2-3 0,-3 0 1 15,-1-3-3-15,0-4-1 0,1-3 1 0,0-6 1 16,4-2 2-16,8-6-1 16,0-3 1-16,6-4 2 0,0-1-1 0,1 0 3 15,0 0 0-15,0-3 1 0,4-5 0 16,-1 0 0-16,4-1-1 0,-2-1-2 16,5-2 0-16,0-5-1 0,5 3-3 15,3-4 1-15,7 3-2 0,-2 3-3 16,3 1 4-16,-5 5-5 0,2 1 4 15,3 4 2-15,0 1-3 0,6 0 3 16,-2 9-4-16,-2 3-2 0,0 3 4 0,-2 4-2 16,-1 2 2-16,-4 2-2 15,1 3 1-15,-7 0-1 0,0 3 2 0,-4 2-4 16,-1 1-1-16,0 0-3 0,-3-2-7 16,-3-2-10-16,2-7-22 0,-3-4-31 15,4-7-41-15</inkml:trace>
  <inkml:trace contextRef="#ctx0" brushRef="#br0" timeOffset="211569.7607">22169 10162 169 0,'0'0'20'15,"0"0"-6"-15,0 0-5 0,0 0-6 0,0 0-3 16,0 0-1-16,0 0-2 0,0 0 0 16,0 0 1-16,0 0-1 0,-4-9 2 15,4 9 0-15,0 0 1 0,0 0 0 16,0 3 2-16,0 3 3 0,1 2 3 15,4 1 2-15,1-5 2 0,1 1 2 0,4-3 0 16,-2-2 1-16,3 0 3 0,5 0-4 16,-2-8-3-16,3-4 0 0,-3 0-4 15,-1 1-3-15,-5 2 0 0,1-3-2 16,-4-1-1-16,-2 5 1 0,2-8-1 16,-3 8-1-16,-2 1 0 0,-1-5 0 15,0 6-1-15,0-4-1 0,-3-1 0 16,-3 4-1-16,-1-2-1 0,-4 7 1 15,-4-2-1-15,-2 4 3 0,1 0 0 16,-1 0 1-16,2 4 1 0,5 0-1 0,-3 3-2 16,6-3 1-16,1 0 1 0,-3 2-2 15,4 3 4-15,-3 3-2 0,4-4 0 16,-3 7 1-16,3-1 0 0,2-3 1 16,-1 7 1-16,2 0-1 0,1 0 0 15,0 5-1-15,1-1 2 0,4-3-2 16,3-1 1-16,-1-1 2 0,5-3-1 15,2-2 3-15,4-3-2 0,5-5 0 16,1-2-3-16,4-2-4 0,1 0-4 16,-2-6-6-16,-5-1-14 0,3-3-23 0,-7-2-48 15</inkml:trace>
  <inkml:trace contextRef="#ctx0" brushRef="#br0" timeOffset="212277.0719">21605 9835 94 0,'0'0'32'0,"0"0"0"0,0 0-1 16,0 0 0-16,0 0-2 0,0 0 0 0,0 0-5 15,0 0-3-15,0 0-2 0,-11-55-5 16,11 50-5-16,-3 1-2 0,1 1-3 16,0-2-1-16,0 2-4 0,2 3-3 15,-1-2-2-15,1 2 1 0,-2 0 0 16,1 0 3-16,-1 0-1 0,-2 0 2 0,0 0-1 15,1 5 1-15,-3 1 1 16,5-1-1-16,-2-3 1 0,1 3 1 16,2-5 0-16,0 5 1 0,0-1 2 15,0 1 0-15,0 3 2 0,5-5 2 0,3-1-2 16,2 1 1-16,0-3-3 0,8 0 2 16,-4-1 1-16,2-3 1 0,-3-2 0 15,-5-1 1-15,-3 0-1 0,2 1-3 16,-5 1-2-16,-2-2-9 0,-7 2-14 15,-11 3-43-15,-9 2-156 0</inkml:trace>
  <inkml:trace contextRef="#ctx0" brushRef="#br0" timeOffset="226864.4366">26891 8489 130 0,'0'0'30'15,"0"0"-3"-15,0 0 2 0,0 0-3 16,0 0 1-16,0 0-7 0,0 0-3 0,0 0-7 15,0 0-2-15,0 0-2 16,13-17-1-16,-13 17-2 0,1-1 0 16,-1 1-2-16,2-1-1 0,-2 1-1 15,1-1-2-15,-1 1 2 0,1 0 0 0,-1 0 1 16,2 0 4-16,7 0 1 0,6 0 2 16,7 0 1-16,12 0 0 0,4 0-1 15,3 0-1-15,7 0 0 0,1 0-3 16,3 0 3-16,-1 0-5 0,-2-4 1 15,-7 1 1-15,-3 2-1 0,-8-2 1 0,-2 1-2 16,-10 0 2-16,-1 2-2 0,-7-1 0 16,-6 1-1-16,2 0-1 0,-7 0-1 15,0 0-5-15,0 0-4 0,1 0-1 16,1 0-5-16,-1 0-10 0,0 0-9 16,-1 0-15-16,0 1-16 0,-1 7-16 15</inkml:trace>
  <inkml:trace contextRef="#ctx0" brushRef="#br0" timeOffset="227213.1322">27322 8462 273 0,'0'0'35'0,"0"0"-10"0,0 0-10 16,0 0-11-16,0 0-6 0,0 0-3 15,0 0 1-15,0 0 0 0,0 0 4 16,-6 3-1-16,2 15 2 0,1 9 4 16,0 1-3-16,0 4 3 0,-1 1-2 0,2 2-3 15,-1-1 3-15,0 2 0 0,0 1 2 16,-1-3-2-16,0 0 3 0,-2-3 0 16,0 0 0-16,2-2 1 0,0-9 0 15,2-2 0-15,1-6 0 0,-1-6 0 16,2 0-1-16,-1-1 0 0,1 0 0 15,0 0-3-15,0 2 0 0,0-7 0 0,0 0-1 16,0 0-1-16,-2 1 0 16,2 5 0-16,-1 0 0 0,1 0-4 15,-2 5-5-15,1-5-17 0,-4 3-24 0,3 1-32 16,-2 0-31-16</inkml:trace>
  <inkml:trace contextRef="#ctx0" brushRef="#br0" timeOffset="227775.5132">28223 8581 162 0,'0'0'25'0,"0"0"-5"16,0 0-6-16,0 0-4 0,0 0-3 15,0 0-1-15,0 0 1 0,0 0 1 16,0 0 0-16,0 0-1 16,15-10-2-16,-15 10-5 0,2 0 3 0,-2 0-1 15,0 0 2-15,-9 5-1 0,-8 4-2 16,-5 5 1-16,0-2-1 0,-2-1 2 15,-3 2-2-15,-2-1-1 0,0 1 1 16,0-3 0-16,0 2 0 0,2-1 0 16,3-1 1-16,1 0-2 0,3-1 1 0,7-2 0 15,-2 1 1-15,8-2 1 0,-2 0-1 16,2-1 0-16,0 4-1 0,3-3 1 16,1-3-1-16,1 1 2 0,2-4 1 15,-1 0 0-15,1 0 1 0,0 8 0 16,0-2 0-16,0 5 4 0,3 2 2 15,6-1 5-15,3 1 2 0,4-3 2 0,6-2-1 16,5-2-3-16,5 0-2 16,5-3-3-16,2 0-2 0,-1 0-3 15,2-3-1-15,-4 0-3 0,-1 0-1 0,-4 0 0 16,-2 0 0-16,-3 1 0 0,-6-1-1 16,-4 2 0-16,-4-2-1 0,-6 0 0 15,4 3-3-15,-6-1-5 0,6 1-5 16,-3 1-14-16,-1 1-16 0,0 1-20 15,-3 1-30-15,0 1-47 0</inkml:trace>
  <inkml:trace contextRef="#ctx0" brushRef="#br0" timeOffset="228436.2077">29092 8611 273 0,'0'0'35'0,"0"0"-5"15,0 0-11-15,0 0-4 0,0 0-5 16,0 0-1-16,0 0-2 0,0 0-3 16,0 0-2-16,-3-40-3 0,0 40-3 0,3-1 1 15,0 1-1-15,-1 0 1 0,-1 0 4 16,1 2-2-16,-2 11 1 0,-2 2-1 16,1 2 1-16,1-1-1 0,0 1 1 15,2 2-1-15,-1 0 1 0,2 6-2 16,0-3 4-16,0 0-2 0,5-3 0 0,-1-1 0 15,2 1-2-15,0-1 2 16,1-3 2-16,0 0-1 0,-1-4 1 16,3 0 1-16,-4-5 2 0,4-1 2 15,0 0 1-15,1-1 1 0,1-3-1 0,1-1-1 16,8 0-2-16,-4-5 1 0,7-4-1 16,-4-3 2-16,-5-3-3 0,1-2 2 15,-4-1-2-15,-2-2-1 0,1-1-1 16,-3 0 0-16,-1-2-2 0,-1 0 2 15,-2 0-1-15,-2 1 2 0,1 4-2 0,-2-1 0 16,1 7 0-16,-1-3 0 0,0 0-1 16,0 2 1-16,0 0 0 0,0 7 2 15,0 2 2-15,0 4-10 16,0-2 5-16,0 2-5 0,0-2 1 0,1 2 2 16,-1 0-1-16,3 0 1 0,3 9 2 15,0 7-1-15,0 5 1 0,-1 2-2 16,1 1-1-16,-2 2 2 0,-1 2 1 15,0 3-1-15,-3 1 2 0,0 3-2 16,0 1-2-16,0 2-7 0,0-2-16 0,0-2-25 16,0-3-31-16,0-9-50 15</inkml:trace>
  <inkml:trace contextRef="#ctx0" brushRef="#br0" timeOffset="228752.5485">29631 8832 333 0,'0'0'45'0,"0"0"-12"15,0 0-11-15,0 0-6 0,0 0-8 16,0 0-5-16,0 0-1 0,0 0-5 16,0 0 0-16,0 0-1 0,5-33 2 15,-14 35 0-15,-4 8 0 0,-5 5-1 16,4 3 2-16,1 2-1 0,1 2 1 15,1-1-1-15,1 0 1 0,1 0-1 0,-1 1 2 16,4-7-2-16,2 0 2 16,2-3 0-16,2 0-1 0,0 3 2 15,2 0 1-15,7-1 1 0,3-1 0 0,6-6 3 16,3-1-1-16,5-1-1 0,5-2-6 16,1-3-11-16,1 0-17 0,-1 0-20 15,-2 0-21-15,-2-5-25 0,-4 0-49 16</inkml:trace>
  <inkml:trace contextRef="#ctx0" brushRef="#br0" timeOffset="229126.197">30065 8713 348 0,'0'0'50'16,"0"0"-10"-16,0 0-8 0,0 0-7 15,0 0-7-15,0 0-3 0,0 0-7 16,0 0-2-16,0 0-3 0,16-46-4 16,-16 44-3-16,0 1 0 0,0 1-1 0,0 0 2 15,0 0 1-15,0 8 1 0,-3 7 0 16,-3 6-3-16,3 2 3 0,0 0 0 16,1 4-1-16,-1 2 3 0,0 0-3 15,0-1 2-15,-2 1-1 0,2-3 0 16,0 0 1-16,0-8-1 0,1-1 1 15,1-5 0-15,1 0 0 0,0 2 1 16,0-4-1-16,0 1 1 0,0-2 0 16,4 3 2-16,3-4-1 0,2 1 2 0,2-1 0 15,-1-4-1-15,6 1-1 0,0-2 0 16,-4-2-5-16,5-1-1 0,-7 0-10 16,2 0-11-16,-1 0-13 0,0 0-11 15,-1 0-12-15,0-4-19 0,-2-1-34 16</inkml:trace>
  <inkml:trace contextRef="#ctx0" brushRef="#br0" timeOffset="229288.6022">29926 8883 388 0,'0'0'60'0,"0"0"-27"15,0 0-14-15,0 0-12 0,0 0-3 16,0 0 0-16,0 0 0 0,0 0-3 15,78-5-12-15,-32 10-50 0,2 1-99 0,1-3-78 16</inkml:trace>
  <inkml:trace contextRef="#ctx0" brushRef="#br0" timeOffset="233810.4843">30778 12496 228 0,'0'0'32'0,"0"0"-4"0,0 0-6 16,0 0-2-16,0 0-9 0,0 0-3 16,0 0-6-16,0 0-1 0,0 0-1 15,39-61-2-15,-17 55 2 0,5 1 0 16,6 2-1-16,8-2 1 0,5 3 0 0,9-2-3 15,10 3 7-15,9-1-1 16,10 2 1-16,7 0 2 0,3 0-6 16,0 0 0-16,-2 0 1 0,-2 2 1 15,-5-1 8-15,-4 1-3 0,-6 0 6 0,-6-1-1 16,-7 0-6-16,-10-1 9 0,-10 0-5 16,-6 0 7-16,-7 0 2 0,-9 0 1 15,-1 0-2-15,-9-1-7 0,-4 0-5 16,4-1-3-16,-3 0-1 0,-3 1-2 15,2-1-2-15,-6 2 0 0,0-1-5 0,6 1-3 16,4 1-16-16,-1 4-40 0,-2 5-85 16,-7 5-82-16</inkml:trace>
  <inkml:trace contextRef="#ctx0" brushRef="#br0" timeOffset="234676.432">24910 13523 114 0,'0'0'9'16,"0"0"-6"-16,0 0 0 0,0 0 4 0,0 0-1 16,0 0 1-16,94-30 0 0,-52 27-1 15,7-1 0-15,6 3-1 0,5 1-1 16,7 0 1-16,7 0 1 0,7 0 1 15,7 0 3-15,9-2 0 0,7 2 2 16,7-1 2-16,5-2 4 0,3 1 2 16,9-2 1-16,7 1 1 0,9 1-4 0,8-2-6 15,6 4-1-15,1 0-7 16,-3 0 0-16,-7 4-2 0,-9 3-1 16,-10 0-1-16,-9 1 1 0,-9-1-1 0,-4-1 1 15,-3-1-1-15,-5-2 2 0,-6-2-2 16,-3-1 1-16,-5 2-1 0,-2-2 0 15,-3 0 0-15,-1 0 1 0,-2 0 0 16,-4-5-1-16,-5 2 0 0,-5-1-1 16,-6 0 1-16,-9 2 1 0,-9 1-1 0,-14-1 2 15,-11 2 1-15,-4-2 3 0,-6 1 7 16,-1-1 2-16,0 2-3 0,-4 0-3 16,0-2-5-16,0 2-2 0,2 0 0 15,-1-1 0-15,1 1 0 0,-1-2 1 16,1 2 0-16,-1-1 0 0,2 1 2 0,-2-2-3 15,1 2-3-15,-1-1-7 16,-1 1-11-16,0 0-14 0,0 0-41 16,-3 4-143-16</inkml:trace>
  <inkml:trace contextRef="#ctx0" brushRef="#br0" timeOffset="268985.1536">26169 14792 258 0,'0'0'30'0,"0"0"-2"16,0 0-9-16,0 0-6 0,0 0-1 15,0 0-1-15,0 0-2 0,0 0-1 16,0 0-4-16,0 0 0 0,-49-70-4 16,46 68 0-16,3 2 0 0,-1-1-4 0,1 1 1 15,0 0-5-15,-2 0 0 16,2 0 3-16,0 0 3 0,0 0 6 15,6 0 2-15,8 3 2 0,5 2 2 16,6-2-4-16,2-3-1 0,4 1-2 0,-1-1 0 16,3 0-2-16,-1 0-1 0,0 0 1 15,-3 0-4-15,0 0-8 16,-9 0-18-16,-4 0-21 0,-6 0-23 0,-4 0-13 16,0 0 1-16,-6 0 9 0</inkml:trace>
  <inkml:trace contextRef="#ctx0" brushRef="#br0" timeOffset="269179.9355">26308 14722 301 0,'0'0'25'0,"0"0"-17"16,0 0-11-16,0 0 0 0,0 0-1 16,0 0 3-16,0 0 0 0,0 0 0 15,0 0-1-15,-32 88 0 0,31-58 1 16,-1 4 0-16,1 3 2 0,-1 0-1 0,1 3-1 15,-1-2 1-15,2-1-3 0,0-1-6 16,0-4-20-16,8-5-33 16,1-3-43-16</inkml:trace>
  <inkml:trace contextRef="#ctx0" brushRef="#br0" timeOffset="269584.4966">26460 14707 245 0,'0'0'3'15,"0"0"-4"-15,0 0-2 0,0 0 0 0,0 0 2 16,0 0 1-16,0 0 0 0,-3 90-1 16,3-55 1-16,-1 2 0 0,1 3 0 15,-2-2 1-15,1-1 0 0,-1-3-1 16,1-4 1-16,-1-8-2 0,2-3 2 15,0-6 1-15,0-7-2 0,0-1 2 16,0-2 4-16,0 2 14 0,0 0 10 0,6-2 2 16,4-3-2-16,6-6-14 0,6-6-5 15,-3-4-3-15,-1 0 0 16,1-4-3-16,0 0-1 0,1-3 2 16,-1 2-1-16,3 2-1 0,-4 0-1 0,-4 7-1 15,-4 1-2-15,-2 6-2 0,-5 2 0 16,4 3 0-16,-1 0-1 0,3 8-1 15,1 8 1-15,-4 3-2 0,-3 5 2 16,0 1-3-16,0 1 0 0,-2 1-2 16,1-1-4-16,-1 0-12 0,0 0-12 0,1-2-12 15,-1-2-15-15,2-3-8 0,-2-8-18 16</inkml:trace>
  <inkml:trace contextRef="#ctx0" brushRef="#br0" timeOffset="270068.2062">26885 15041 99 0,'0'0'26'16,"0"0"-7"-16,0 0-6 0,0 0-5 15,0 0-4-15,0 0-3 0,0 0-1 16,0 0-1-16,0 0-1 0,0 0 0 15,1-10-1-15,-1 8 3 0,0 2 1 0,2 0 3 16,-2 0-1-16,4 0 2 0,1 0-1 16,3 7 1-16,-1-4 4 0,2 2 4 15,7 1 3-15,-7-1 4 0,7-2-1 16,-5-2-1-16,2-1-4 0,7 0-5 16,-2 0-3-16,5-1-1 0,-7-2-2 15,-2-2 0-15,2-1 0 0,-3-2-2 16,0 1 2-16,-1-1-1 0,-5 2 0 15,-1 0-1-15,1-2 1 0,-4 5-2 16,-2-6-5-16,-1 3-6 0,0-4 0 0,-8-2-4 16,-7 2-1-16,-6 3 5 0,-3 2-1 15,-2 5 5-15,0 0 2 16,-1 5 2-16,1 2 3 0,1 4 0 16,3 1 0-16,2 2 1 0,3 2-1 0,3-2 1 15,-1 4 0-15,8-7 0 0,1 4-1 16,3-6 0-16,3 3-1 0,0 5 2 15,5-4-1-15,9 5 1 0,2-6 1 16,5-1-2-16,7-4 0 0,5-2-9 16,5 2-28-16,4-4-26 0,10 0-18 0</inkml:trace>
  <inkml:trace contextRef="#ctx0" brushRef="#br0" timeOffset="270636.1044">28140 14793 241 0,'0'0'20'0,"0"0"-9"0,0 0-4 16,0 0-6-16,0 0-1 0,0 0 0 15,0 0 1-15,-91-39-1 0,56 42 1 16,-3 6-1-16,-2 3 2 0,0 3-4 15,2 4 2-15,2 1-1 0,6 0 0 0,6 0 0 16,6 2-1-16,7-9-2 0,6 2 3 16,5 1-2-16,1-4 5 0,11 1 0 15,6-2 2-15,4-6-1 0,4-3 1 16,2-2-1-16,-1 0-1 0,1-10 3 16,-2 0-1-16,-3-3 1 0,-1-1 5 15,-5 1 1-15,-5 3 2 0,-5-3-1 16,-3 6-4-16,0-4 1 0,-1 0-1 15,-1 7 1-15,-1-1 4 0,-1 5-5 16,0-1-2-16,0 1-3 0,0-2-6 0,2 1-4 16,-2-1-2-16,0 2-1 0,0 0 5 15,0 0 1-15,1 12 3 0,2 9 0 16,1 10 0-16,2 5-1 0,3-1 2 16,-1 3-2-16,1 1 2 0,-1 3 4 15,0-1-3-15,-2 1 1 0,-3-1-2 0,-2 0-2 16,-1-3 1-16,0-3 0 15,-4-3 1-15,-4-5-1 0,-1-6 1 16,1-6 8-16,2-7 10 0,-1-5 6 16,-6-3 3-16,-1-7-3 0,-6-7-7 0,5-6-4 15,-1-3-4-15,6-2-4 0,2-4-2 16,3-1-1-16,5-4-3 16,0 2-5-16,11-1-5 0,6 3-16 0,0-1-15 15,2 3-17-15,1 5-15 0,0-2-11 16,-2 4-13-16</inkml:trace>
  <inkml:trace contextRef="#ctx0" brushRef="#br0" timeOffset="271671.2021">28240 14784 271 0,'0'0'56'0,"0"0"-12"0,0 0-10 0,0 0-10 16,0 0-13-16,0 0-6 0,0 0-5 15,0 0-2-15,0 0 0 0,87-53 2 16,-68 65-1-16,1 5-1 0,-2 5 1 15,0 1-2-15,-2 5 2 0,-3 3 1 16,-4 0-2-16,-1 3 1 0,-6-1 0 0,-2-2 1 16,0-3 0-16,-6-2 0 0,-6-3 0 15,2-5 0-15,1-4 2 0,-2-4-2 16,5-4 3-16,2-3 0 0,1 1 0 16,-3-4 2-16,1 0-3 0,-3-5-1 15,1-2-1-15,5-4-1 0,2-8-1 16,3-1-5-16,9-4 1 0,5 0-1 15,5 3 1-15,3 0 1 0,4 2 1 16,2-1-1-16,4 4 3 0,-2 0-1 0,-1 5 2 16,-2 2 0-16,-5 2 0 0,-6 3 0 15,-1 2 1-15,-1-1 0 0,-6 3 0 16,8-1 0-16,-2 0 0 16,-5-1 0-16,6 0 0 0,0-1 0 0,-1 0 0 15,5-1 0-15,-3-2 0 0,-1-1 1 16,0 0 0-16,-1-3 1 0,-2 0 2 15,-4 2-1-15,-1-1 3 0,-1-2-2 16,0 3 2-16,-2-4 0 0,-3 5-2 16,-2 3 2-16,1 1-3 0,-3 3-2 0,0-1 1 15,0 1-5-15,0-5 1 0,-2 2-1 16,-7 0-1-16,-6 1 3 0,-1 2-1 16,-6 5 1-16,2 4-1 0,2 5-1 15,1 1 2-15,1 1 1 0,-1 4-1 16,1 0 1-16,0 1-2 0,4 2-1 15,0-2 1-15,4 0-2 0,2-4 3 16,3 1-2-16,2-9 2 0,1 4 1 16,0 0 0-16,0-2 1 0,1 0 3 15,5-6 1-15,0 3 2 0,6-5 2 0,4-1-1 16,2-2 0-16,7 0-3 0,-3-8 1 16,1-2-3-16,-2-4 1 0,0-1-2 15,2-2 0-15,-3-1 1 0,-1 0-1 16,0-2 1-16,-2 0-2 0,-2 2 1 15,-2-1-1-15,-3 7 1 0,-5-1 1 0,0 5-2 16,-4 4 1-16,1-6-1 16,-1 6-1-16,1 0 1 0,-1-1-1 0,-1 5 0 15,0-2-1-15,0 2-2 16,0 0-3-16,2-1 1 0,-2 1 0 0,0 0 2 16,0 0 2-16,0 0 0 0,0 4-1 15,0 8 0-15,0 7 1 0,0-4 1 16,0 6-2-16,4-2 0 0,1-1 2 15,3-2 0-15,1 0 1 0,2-3-2 16,2-1 2-16,4-1-1 0,1-2 1 0,3-2 2 16,4-4 0-16,-2-1-1 0,2-2 1 15,-2 0-1-15,-3-3 1 0,-4-4 0 16,0-3-1-16,-3-2 0 16,-1-1 1-16,-1-4-2 0,-2-1-1 0,0-4 1 15,-2 2 0-15,-2-5-1 0,-2 2-1 16,0-1 1-16,-1 7-1 0,-2-3 0 15,0 2 1-15,0 4 0 0,0 1-2 16,0 3 4-16,0 3-2 0,0 1 1 16,0 0 0-16,0 6-1 0,0-1 0 0,0 1-2 15,0-2-2-15,0 0 0 0,0 2-2 16,0-1 2-16,0 1 2 0,0 0 2 16,0 1-1-16,1 13 1 0,1-2-2 15,-1 8 1-15,-1 1 1 0,0 2 0 16,0 6 0-16,0-2-2 0,-4 1 0 0,-1-3-1 15,-1 0-5-15,-2-3-18 16,4-5-25-16,-4-2-33 0,4-7-40 16</inkml:trace>
  <inkml:trace contextRef="#ctx0" brushRef="#br0" timeOffset="271806.7769">29428 14601 99 0,'0'0'-4'0,"0"0"-9"16,0 0-63-16</inkml:trace>
  <inkml:trace contextRef="#ctx0" brushRef="#br0" timeOffset="272186.7951">29527 14727 284 0,'0'0'37'0,"0"0"-18"0,0 0-11 15,0 0-6-15,0 0-3 0,0 0 0 0,0 0-1 16,0 0 1-16,0 0 1 0,0 0-1 16,81 82 0-16,-77-58 1 0,-1 2-1 15,-3-2 1-15,1-6 0 0,-1 0-1 16,0-5 1-16,0-7 0 0,0 6 1 15,0-6 0-15,0-1 2 0,0 0 6 16,0-5 2-16,0 0 3 0,0 0-4 16,8-3-3-16,2-6-4 0,4-7 0 0,1-1-2 15,1 0-1-15,0-1 1 0,2 0 0 16,0 0 0-16,2 1-1 0,0 0 1 16,-1 3-2-16,0 2 1 0,-6 5 1 15,1 1-3-15,-5 3 1 0,-4 1 0 16,2 2-3-16,-2 0 1 0,1 2 2 15,2 8-4-15,-7 6 2 0,-1 3-2 0,0 4 0 16,-4 0-5-16,-5 1-17 16,-4 0-32-16,4 1-44 0</inkml:trace>
  <inkml:trace contextRef="#ctx0" brushRef="#br0" timeOffset="272769.7557">30473 14856 458 0,'0'0'48'16,"0"0"-16"-16,0 0-13 0,0 0-6 15,23-78-5-15,-6 62-1 0,4-1-1 16,5 0 0-16,1 1-2 0,2 0-1 0,-2 1 0 16,-1 0-2-16,-1 3 0 0,-6 1-2 15,-5 4-1-15,-1 1-4 0,-4 1-3 16,-3 1-5-16,1 1-6 16,-3 1-5-16,-1 0-10 0,2 1-11 0,-5 1 1 15,0-2 6-15,0 2 10 0,0 0 18 16,-2 2 5-16,-5 4 4 0,4-4 2 15,-2 2-2-15,3-1 2 0,-1 0-1 16,0 2 1-16,2-2 1 0,-1 1 3 16,2 1 1-16,0-1 0 0,2 4 2 0,6 4 0 15,-2-4 0-15,4 2-1 0,-1 1-1 16,2 0-3-16,2 0 0 0,0 3-1 16,-1 0 1-16,0 0-2 15,2 3 1-15,1-1-1 0,0 2 1 0,0-1 0 16,1 1 0-16,-3-3 0 0,0 1 0 0,-6-7-2 15,2 1 0-15,-5-4-1 16,-1-2 1-16,1-2 1 16,-4-2 0-16,0 0 3 0,0 3 3 0,-5 3 0 15,-9 1 0-15,-4-2-1 0,-6-3 1 0,-3-2-2 16,-4 0 3-16,0-6-2 0,-1 0-1 16,1-3 0-16,4 0-1 0,5 0-1 15,8 1-3-15,4 2-3 0,7-2-15 16,3-3-29-16,7-6-33 0,9-6-73 15</inkml:trace>
  <inkml:trace contextRef="#ctx0" brushRef="#br0" timeOffset="273007.6636">31180 14258 387 0,'0'0'44'15,"0"0"-18"-15,0 0-15 0,0 0-10 16,0 0-4-16,0 0 4 0,0 0-1 0,0 0 3 16,0 0-3-16,53 69 0 0,-44-32 0 15,1 1-1-15,-4 1 2 0,1 1 4 16,-2 2 1-16,-1 1-1 0,-1-1-4 16,-3 4-5-16,-3 1-4 0,-6 0-5 15,-1 0-20-15,-6-3-33 0,2-3-35 16,-2-5-113-16</inkml:trace>
  <inkml:trace contextRef="#ctx0" brushRef="#br0" timeOffset="273407.6338">31065 14696 295 0,'0'0'46'0,"0"0"-9"0,0 0-5 15,0 0-5-15,0 0-7 0,48-77-2 16,-35 68-9-16,2-3-1 0,1 4-5 16,-5 2 3-16,5 3-9 0,2 0 7 15,0 3-4-15,7 0 0 0,-5 0 4 0,2 5-5 16,-1 2 5-16,-3 5-7 0,1 4 2 16,-5 0-1-16,0 4 1 0,-2 2-1 15,-3 3-1-15,-1 2 1 0,-3 0-1 16,-5 4 0-16,0-1 1 0,-2 1 1 15,-7-4-1-15,-3-3 0 0,-3-3 3 0,2-7 0 16,0-5 3-16,3-3-1 0,-1-6-1 16,-4 0 6-16,1-4-6 15,0-10 5-15,5-4-4 0,6-7-1 16,3-2-1-16,3-1 0 0,9-3 4 0,6 2-5 16,5 2 3-16,2 2-3 0,2 3-1 15,2 0 0-15,0 6 0 0,1 2-3 16,-1 4 0-16,-1 2-7 0,-1 5-17 15,-7 1-33-15,-1 2-34 0,-7 2-82 16</inkml:trace>
  <inkml:trace contextRef="#ctx0" brushRef="#br0" timeOffset="273707.6849">31689 14722 333 0,'0'0'43'0,"0"0"-11"0,0 0-10 16,0 0-7-16,0 0-7 0,0 0-3 16,0 0-5-16,0 0-5 0,0 0 0 0,0 0-1 15,3-35 4-15,-3 35 1 0,0 0 1 16,0 3-1-16,0 5 1 0,0 7-2 16,0-1 0-16,1-1 1 0,1 7 0 15,1-10 0-15,0 7 1 0,1-7 0 16,-2-6 1-16,4 4-1 0,-3-5 1 0,0 0 0 15,2 0 1-15,-1-3 1 16,2 0 0-16,5 0 2 0,1-8-3 16,-5 2-1-16,2 0-3 0,-8-5-7 15,-1 1-10-15,-11-4-22 0,-5-4-32 0,-7 4-132 16</inkml:trace>
  <inkml:trace contextRef="#ctx0" brushRef="#br0" timeOffset="274036.8096">32580 14552 337 0,'0'0'47'0,"0"0"-2"0,0 0-21 15,0 0-2-15,0 0-10 0,0 0-8 16,0 0-4-16,0 0-2 0,0 0-1 0,0 0-1 16,13-11 10-16,-9 16-5 0,5 7 12 15,-4 0-12-15,-3 5 6 16,-1 3-7-16,-1 1-1 0,0 6 1 16,-4-1-2-16,1-9 2 0,0 3-7 0,0-2 5 15,2-6-7-15,1 6 6 0,0-7-3 16,0-5-4-16,0 0-11 0,0-6-7 15,0 0-22-15,-6 1-29 0,-4-1-70 16</inkml:trace>
  <inkml:trace contextRef="#ctx0" brushRef="#br0" timeOffset="274165.3562">32626 14368 260 0,'0'0'-1'0,"0"0"-10"15,0 0-13-15,0 0-33 16,0 0-96-16</inkml:trace>
  <inkml:trace contextRef="#ctx0" brushRef="#br0" timeOffset="274542.2576">32697 14702 417 0,'0'0'34'0,"0"0"-12"0,0 0-8 0,55-88-6 16,-41 68-2-16,1 1-5 0,-1 3 2 16,-5 5-4-16,2 0 2 0,-4 5 0 15,-4 3-6-15,2 0-1 16,-5 3-12-16,0-2-7 0,0 2 2 0,0 0-12 16,1 0 4-16,-1 2-1 0,0 4 4 15,-3 4 13-15,-1 1 7 0,2-6 8 16,0 4-1-16,0-2 0 0,1-2 1 15,-1 6 1-15,2-7-1 0,-2 1 2 16,2 5 1-16,0-5 1 0,0 2 5 0,2 3 1 16,3-4 5-16,3 4 5 15,-2-4 1-15,3 3-1 0,4 2-3 0,0 0-1 16,6 1-3-16,-3 0-1 0,2 0 0 16,-6-4-3-16,2-1-1 0,-6-1-3 15,-1 1-3-15,3-2-2 0,-7-2 1 16,3 4 0-16,-5-3 0 0,-1 7 3 15,-6 4 0-15,-12 2-4 0,-11 6-17 16,-8 1-71-16,-8-1-133 0</inkml:trace>
  <inkml:trace contextRef="#ctx0" brushRef="#br0" timeOffset="275887.8552">26791 15989 273 0,'0'0'26'15,"0"0"-8"-15,0 0-4 0,0 0-1 16,0 0-6-16,0 0-2 0,0 0-4 16,0 0-1-16,0 0 0 0,-76-76-2 0,52 80-1 15,0 6 1-15,-1 2-2 0,2 3 1 16,4 1 0-16,3 2-1 0,5 5 1 16,2 0 0-16,3 4-1 0,3 0-1 15,3 2 1-15,0 0 1 0,5-2 1 16,3-1 0-16,2-3 1 0,2-4 1 15,4-4 1-15,-1-2 2 0,2-4 4 16,-4-4 3-16,3-2 1 0,1-3 1 16,3 0-1-16,5-3-3 0,-4-5-1 15,-2-4-2-15,-1-2 2 0,-5-1-1 0,-2-3 0 16,-5 4-2-16,-3-2-3 0,-3-4 1 16,0 0-4-16,-5-4-2 0,-6 1-3 15,-4 1-3-15,-3 2-5 0,-3 6 0 16,-2-2 1-16,-1 6 5 0,-1 0 5 15,8 5 1-15,0 0 3 0,6 2 1 0,5 2-1 16,1 1-2-16,5 0-2 0,-1-2 1 16,1 2-1-16,1 0 3 15,13 0 1-15,8 0-1 0,4 0 2 16,3 3-2-16,0-2 1 0,1 1 1 0,-2-2-1 16,-1 2 1-16,-7-2 0 0,-2 0 2 15,-4 0-1-15,-2 0 1 0,8 0 3 16,-10-2-1-16,9-1 2 0,-3 2-3 15,-3-3 1-15,-3 3-3 0,0 1-2 16,-3 0 2-16,3 0-4 0,-1 0 1 0,-1 1 0 16,1 10-2-16,-1 4 1 0,-2 4 1 15,-3 4-1-15,-2 4 1 16,-1 0-1-16,0 0-2 0,0 1 3 0,-1-3-1 16,-2-5 0-16,1-2 2 0,1-7-1 15,1-5 1-15,0 0 1 0,0-6 4 16,0 0 7-16,0 0 6 0,0 0-1 15,1 0-2-15,9-3-6 0,5-8-3 16,3-4-2-16,-3-4 0 0,1-1 0 16,-2 0 0-16,-1 0-3 0,2-2 1 0,-4 2-1 15,-1 6 0-15,-1 2 1 0,-3 5-2 16,-3 3-2-16,0 1 0 0,-3 3-1 16,0-1-2-16,4 1 0 0,6 0-3 15,3 3 2-15,3 6-1 0,-4 2 5 16,-1 7 0-16,2 0 0 0,-3 0 1 0,-1 0 0 15,3 1-1-15,-4-3 1 16,-2-3 0-16,3-4 1 0,-5-2 0 16,-1-4 2-16,0 0 2 0,0-3 1 15,4-3 1-15,4-7-1 0,3-7-2 0,-1-4-2 16,0-7-1-16,-3 0-4 0,1-3 2 16,-1 0 1-16,-2 0-1 0,-1-2 1 15,1-3-1-15,-3 1-1 0,-1-3-3 16,-2-1 3-16,-1 3-4 0,-1 1 6 15,0 3 2-15,0 12-1 0,-1-1 5 0,-1 9-2 16,1 6-1-16,1 0-3 0,0 6-5 16,0-2 0-16,0 2-1 0,0 12 2 15,-2 10 3-15,1 8 1 16,1 5 3-16,0 2-1 0,0 2 0 0,0 0-2 16,0 1-13-16,3-1-12 0,1-1-9 15,1 0-12-15,-1-3-11 0,0-2 1 16,2-5-9-16,-3-10 13 0</inkml:trace>
  <inkml:trace contextRef="#ctx0" brushRef="#br0" timeOffset="276243.9119">27585 16044 53 0,'0'0'22'16,"0"0"2"-16,0 0 2 0,0 0 0 0,0 0 5 16,0 0 7-16,0 0 0 0,0 0-9 15,0 0-10-15,19-72-17 0,-19 70-7 16,1 2 0-16,-1 0 1 0,6 0 3 15,0 10 1-15,4 7 0 0,2 6-2 16,2-4 0-16,0 1 1 0,4 3 0 16,2-6 2-16,0 0 2 0,3-4-1 0,0-2 2 15,-1-4-1-15,0-5-1 0,-1-2 2 16,1 0-1-16,-1-5 0 0,0-5-1 16,1-4-1-16,-3 0 0 0,-1-3 0 15,0 1 1-15,-2-2-1 0,-3 1-1 16,0 2 1-16,-5 4-2 0,0-1 1 0,-4 6 1 15,-1 1-2-15,0 3-2 0,-3 2-1 16,0-3-2-16,0 3 0 16,0 0 2-16,-9 13 1 0,-7 7 4 15,-7 10-1-15,-6 5 3 0,-1 3-4 0,-3 6-1 16,-2 1 0-16,0 4-3 0,2-2 1 16,2 0-5-16,5-6-8 0,3-4-35 15,7-7-98-15</inkml:trace>
  <inkml:trace contextRef="#ctx0" brushRef="#br0" timeOffset="277290.8821">28612 15768 315 0,'0'0'49'15,"0"0"-10"-15,0 0-8 0,0 0-7 16,0 0-10-16,0 0-6 0,0 0-8 15,0 0-5-15,0 0-1 0,3-52 2 16,-2 69 1-16,3 7 3 0,3 3 3 16,-2 4-6-16,1 1 6 0,-2 1-2 15,0-1-5-15,-1 1 5 0,-1-2-2 0,-2-2-1 16,0-2 0-16,0-9 2 0,0-1 0 16,0-5 1-16,0-7 0 0,0 0 4 15,0-5 3-15,0 0 2 0,0 0-2 16,0 0-1-16,-2-7-4 0,-2-10-2 15,0-4 2-15,2-3-1 0,1-2 2 0,1-1-2 16,0-3 1-16,0-2-5 16,0-1-3-16,0-1 3 0,-2 0-3 0,2 4 7 15,-1 1 0-15,-1 10-2 16,1 2 1-16,1 5-1 0,-2 6 0 0,2 1-4 16,0 5-2-16,-1-2 0 0,1 2 2 15,0 0 1-15,0 13 1 0,0 5 1 16,0 6-1-16,4-1 1 0,4-2 0 15,0 0 0-15,5 1 3 0,2-4-4 16,0-1-2-16,3-2-5 0,1-5-12 0,-2-1-6 16,-1-4-5-16,0-5 0 15,4 0 3-15,0-1 1 0,5-7 8 16,-3-3 4-16,-2-1 5 0,-3-2 9 16,1-2-3-16,-3 0 6 0,-1 0 0 0,-6 4 5 15,1-1 3-15,-3 6 2 0,-5 5 7 16,2-4-1-16,-3 6 0 0,0-1-3 15,0 1-8-15,0-2-9 0,0 2 0 16,0 0-3-16,-10 2 2 0,-7 7 4 16,-5 5-1-16,0 2 1 0,0 2 7 0,1-2-7 15,2 1 5-15,0 0-2 0,5-7-4 16,4-1 4-16,2-3-3 0,5-3-2 16,0 1 4-16,3-4 2 0,-1 0 8 15,1 0-1-15,0 0 1 0,7-5-8 16,7-8-1-16,6-5-5 0,-2 0-2 0,1-3 5 15,1 1-4-15,2-1 4 16,-3-1 1-16,1 5 0 0,-2-2 2 16,-3 4 5-16,-4 4 0 0,-1 2 0 0,-5 3-1 15,-2 3-7-15,0 1-1 0,-3 2-1 16,6 0-2-16,3 0 0 0,5 8 0 16,-1 4 3-16,-1 6-1 0,-5 4 1 15,-3 2-1-15,-2 3 1 0,-2 4 4 16,0 0-2-16,0 5 2 0,0-2-6 15,-2 1-11-15,-1 0-13 0,1-2-34 0,0-1-41 16,2-10-106-16</inkml:trace>
  <inkml:trace contextRef="#ctx0" brushRef="#br0" timeOffset="277585.2028">29349 15811 342 0,'0'0'48'0,"0"0"-7"0,0 0-7 16,0 0-10-16,0 0-6 0,0 0-9 0,0 0-6 15,0 0-5-15,0 0 0 0,0 0 0 0,3-23 1 16,-1 23 0-16,0 9 1 15,0 6 5-15,2 6-4 0,-2 2 5 16,2 0-5-16,-3 2-2 0,1-3 0 16,-2 2-3-16,1-6-3 0,-1 2-13 0,2-2-23 15,-2-4-31-15,3 3-31 0,-1-7-57 16</inkml:trace>
  <inkml:trace contextRef="#ctx0" brushRef="#br0" timeOffset="278042.5005">29563 15773 357 0,'0'0'35'0,"0"0"-12"16,0 0-14-16,0 0-9 0,0 0-3 16,0 0-2-16,0 0 4 0,0 0-1 15,0 0 0-15,0 0 2 0,29 60 3 16,-26-38-1-16,0 0 4 0,-2-4-5 15,-1 2-2-15,0-1 1 0,0-4-1 0,0 4 1 16,0-7-1-16,0 1 0 0,-1-2 1 16,-1-8 0-16,2 4 3 0,0-7 4 15,-1 0 0-15,1 0 0 16,0 0 0-16,-2 0-4 0,1 0 0 0,0-5-1 16,-1-9 0-16,1-5 0 0,1 0-1 15,0-9-1-15,0 4 2 0,0-1-4 16,1 2-2-16,1 0 5 0,-1 8-6 15,2 0 6-15,-2 5 0 0,2-1 0 16,-1 2 1-16,-1 7 0 0,1-5-1 0,-2 7 2 16,3-3-3-16,2 2 0 15,5-1 0-15,6 2-3 0,2 0 2 16,5 4 1-16,-3 7-2 0,2-1 2 16,-1 5 2-16,0-2-2 0,2 2 6 0,-2 2-7 15,1-2 6-15,-3 2-4 0,1-2-1 16,-2 0 2-16,0 1-4 0,1-4-2 15,-3-1-13-15,0 1-22 0,-4-5-38 16,1-1-40-16,-5-1-97 0</inkml:trace>
  <inkml:trace contextRef="#ctx0" brushRef="#br0" timeOffset="278256.0587">29944 15719 406 0,'0'0'42'0,"0"0"-22"16,0 0-15-16,0 0-3 0,0 0-1 15,0 0-1-15,0 0 2 0,0 0-2 0,0 0 0 16,0 0 0-16,51 90 0 0,-46-65 4 16,-1 3-5-16,-1-1-1 0,0-1-15 15,0-2-33-15,-3-6-36 0,0 0-79 16</inkml:trace>
  <inkml:trace contextRef="#ctx0" brushRef="#br0" timeOffset="278678.5198">30273 15712 312 0,'0'0'41'0,"0"0"-13"15,0 0-12-15,0 0-10 0,0 0-5 16,0 0-2-16,0 0 1 0,0 0 0 0,0 0 1 16,0 0-2-16,-20-6 1 0,8 13-1 15,2 2-2-15,2 2 3 16,0 3 0-16,1-2 0 0,0 2 0 16,0-1-1-16,2 5 0 0,0-4 7 0,2 2-6 15,0-5 4-15,3 3 0 0,0 4-5 16,0-6 4-16,0 4-4 0,4-3 2 15,2-5 0-15,4 0 1 0,3 1 3 16,2-3-1-16,6-1 1 0,1-2-2 16,1-3 0-16,0 0-1 0,0 0 0 0,2-7 0 15,-4 0 1-15,-2-3 1 0,-1-1-1 16,-4-2-2-16,-2-1 3 0,-5 2-5 16,-3-3-4-16,-4-3 5 0,0-2-6 15,-4-4 3-15,-5 1-1 0,-2 3-3 16,-2 2-2-16,-5 3-3 0,-1 3-4 15,-2 3-10-15,-1 4-14 0,2 5-21 0,-2 0-26 16,2 5-93-16</inkml:trace>
  <inkml:trace contextRef="#ctx0" brushRef="#br0" timeOffset="279306.0897">30607 15665 277 0,'0'0'24'16,"0"0"-13"-16,0 0-4 0,0 0-5 0,0 0-1 16,0 0 1-16,0 0 1 0,0 0-2 15,0 0 1-15,50 64 1 0,-49-39-1 16,-1-2-1-16,0 0 3 0,0 1 2 15,0-1 0-15,0 0 1 0,-1-2-2 16,-2-5-4-16,0 0 0 0,0-6 1 0,0 1 0 16,-2-1 0-16,4-7 1 0,-1 2 6 15,2-5 5-15,0 0 1 16,0 0-1-16,-2 0-7 0,-1-10-3 16,-3-8-2-16,3-3-3 0,3-3 2 0,0 0-3 15,0-2-4-15,2-1 6 0,3-1-5 16,0 1 5-16,-1 0 2 0,3 1-2 15,2 2 0-15,2 3 0 0,3 2-2 16,1 3 2-16,1 4 2 0,4 1-2 16,2 3 0-16,-7 4 0 0,3 1 0 0,0 3 0 15,-2 0 0-15,3 7-2 0,-4 4-1 16,-6 3 2-16,-1-2-1 0,-6 5 1 16,-2 1-2-16,0 0 2 15,-7 8 1-15,-6-5-1 0,-6-1 1 0,-1-4 0 16,-5 1 0-16,-1-5 1 0,0-1-1 15,0-4 0-15,2-1 1 0,6-1-3 16,7-3 6-16,7-1-4 0,4-1 2 16,-2 0 1-16,2 0 2 0,-1 0-3 15,-1 0-1-15,1 0-1 0,-1 0 0 0,2 0 1 16,0 0-2-16,0 0 2 0,14 0-2 16,6 2 0-16,4 2 6 0,1 4-5 15,1 1 3-15,-4 3-2 0,1 0-3 16,-3 2 3-16,-3-1-3 0,0 1 1 15,-5 0-2-15,-2-4-1 0,-3 3-3 0,-1-4-4 16,-3 0-16-16,2 0-19 0,-4-4-27 16,5 2-38-16</inkml:trace>
  <inkml:trace contextRef="#ctx0" brushRef="#br0" timeOffset="279612.7163">31097 15713 287 0,'0'0'21'0,"0"0"-14"15,0 0-8-15,0 0-1 0,0 0-1 16,0 0 3-16,0 0-1 16,0 0 1-16,0 0-1 0,-14 88 6 0,10-63-5 15,-1-1 3-15,1 0 1 0,1-5-4 16,0-1 4-16,2-6 0 0,-1-1-1 15,2 4 4-15,0-5 2 0,0 6 8 16,4-9 2-16,7 4 2 0,4-5-4 16,3-5-8-16,8 3-4 0,1-4 1 0,2 0-4 15,2 0 3-15,-1-5-2 0,-3-1-8 16,-2 0-7-16,-7 1-17 0,-1-1-16 16,-8 3-23-16,-2-3-24 0,0 1-95 15</inkml:trace>
  <inkml:trace contextRef="#ctx0" brushRef="#br0" timeOffset="280048.8103">31376 15645 302 0,'0'0'51'15,"0"0"-13"-15,0 0-13 0,0 0-12 16,0 0-13-16,0 0-2 0,0 0-2 15,0 0 2-15,0 0 3 0,0 0-1 0,43 21 1 16,-31-3-3-16,0-1 2 0,0 1 0 16,1-1 0-16,0-2 3 0,2-1 0 15,0-2-1-15,2-1 1 16,-5-4-1-16,2-2 2 0,-4-1-2 0,2-4 1 16,7 0 1-16,-3-3-2 0,4-4 1 15,-1-4-2-15,-5 0 1 0,2-7-1 16,-1 1 1-16,-3-1-1 0,0 0 2 15,-2 0-3-15,2 1 1 0,-6 3 1 16,-2 7-1-16,-1 4 0 0,-3 3 0 0,0-2-3 16,0 2-2-16,0 0-1 0,0 0 0 15,0 14 4-15,-4 9 1 16,-5 9 0-16,-5 3 1 0,-1 4 3 16,-2 2 5-16,-1 3-4 0,-2 1 3 0,0-1-5 15,1 1-4-15,0-4 1 0,1-2-2 16,3-2 1-16,-1-4-1 0,6-4 0 15,0-2 1-15,-2-4-2 0,2-3-4 16,1-1-26-16,-3-3-63 0,0-1-131 16</inkml:trace>
  <inkml:trace contextRef="#ctx0" brushRef="#br0" timeOffset="280875.5524">27782 16954 177 0,'0'0'30'0,"0"0"-10"0,0 0-5 15,0 0-6-15,0 0-2 0,0 0 0 16,0 0-5-16,-25-80-1 0,12 75-1 16,-1 3-1-16,-2 2-1 0,-6 2 1 15,0 6-2-15,0 6 0 0,1 0 0 16,-1 3 0-16,3-1 2 0,1 2-3 0,1-1 1 15,3 0-1-15,2-2 1 16,5-3 0-16,-1 0 1 0,3-3-1 16,4-4 2-16,-1 6-1 0,2-5 2 15,0 4 3-15,3 3 0 0,8-6 3 0,0 1 0 16,7-7-2-16,3-1 5 0,4-1-1 16,6-9 2-16,-2 0 3 0,-1-5-2 15,-2-4-2-15,-3 0-1 0,2-5-1 16,-2-1 0-16,-2-2-2 0,0 1 0 15,-3 0-2-15,-1 3 0 0,-2 3 2 0,-4 6-3 16,-6 6 2-16,-1 5-4 0,-4 3-5 16,0 0-2-16,0 0-4 15,5 0 3-15,1 6 2 0,1 11 3 16,0 7 1-16,0 4 0 0,-2 0-1 0,0 2 1 16,1 1-3-16,2-4-1 0,1-1-13 15,3-2-18-15,-4-7-29 0,0-3-35 16</inkml:trace>
  <inkml:trace contextRef="#ctx0" brushRef="#br0" timeOffset="281352.4434">28416 16530 110 0,'0'0'26'16,"0"0"-13"-16,0 0-5 0,0 0-4 16,0 0 0-16,0 0-1 0,0 0 0 15,-79-62 5-15,59 66 1 0,4 7 6 0,-1 0-3 16,2 5 2-16,3 3 1 0,1 0-11 16,3 5 3-16,4-1-4 0,3 4-2 15,-1 1-1-15,2 2-1 0,0 3 0 16,0 4-2-16,3 3 2 0,0 2-1 15,0 3-2-15,0-2 2 0,0-2-2 0,0-1 3 16,-2-8 0-16,1-2-1 0,-1-5 2 16,-1-5-3-16,0-3 1 15,0-2-1-15,-3-7 0 0,-1 6-3 0,1-6-8 16,1-3-11-16,-3 0-12 0,0-4-20 16,1 1-18-16</inkml:trace>
  <inkml:trace contextRef="#ctx0" brushRef="#br0" timeOffset="281545.7332">28061 16900 307 0,'0'0'9'0,"0"0"-4"15,0 0-3-15,0 0-1 0,95-33 1 16,-64 33-1-16,2 0 0 0,-1 0-2 15,1 0-6-15,-1 2-16 0,-2-1-23 16,-1 1-26-16,-4-2-34 0</inkml:trace>
  <inkml:trace contextRef="#ctx0" brushRef="#br0" timeOffset="281882.5436">28736 16468 193 0,'0'0'26'0,"0"0"-7"0,0 0-9 0,0 0-5 16,0 0-5-16,0 0-1 0,0 0-2 16,0 0 2-16,0 0 1 0,-6-1-1 15,-4 17 5-15,-3 3-1 0,3 9 1 16,-1 1 0-16,2 2-6 0,0-2 0 15,0 3-1-15,1 2 1 0,0 3 0 0,3 0 0 16,0 6 1-16,2-1-1 0,-2 2 1 16,2-1-2-16,0-1 2 0,0-7-1 15,0 0 0-15,0-5 0 0,0-2 1 16,0-10 1-16,2 0-1 0,-1-6 0 16,1-1 0-16,-1 1-3 0,-2-3-1 15,3 0-4-15,0-4-14 0,-5 2-16 16,1-5-24-16</inkml:trace>
  <inkml:trace contextRef="#ctx0" brushRef="#br0" timeOffset="282068.4191">28422 16802 301 0,'0'0'19'15,"0"0"-11"-15,0 0-3 0,93-20-5 16,-62 20 0-16,1 1-6 0,2 7-9 16,-3 0-22-16,1 0-24 0,-3 2-37 0</inkml:trace>
  <inkml:trace contextRef="#ctx0" brushRef="#br0" timeOffset="282527.8237">28983 16763 211 0,'0'0'24'0,"0"0"-7"0,0 0-7 16,0 0-1-16,0 0-6 0,0 0-2 15,0 0-3-15,0 0-2 0,0 0 2 16,-1-19 1-16,1 19 0 0,0 0 1 15,0 0 2-15,0 1-1 0,6 6 3 0,5 0 1 16,-4-4 0-16,8 2 1 0,1-2 0 16,-5-1-1-16,8-1-2 0,-1-1 1 15,0 0-2-15,-1 0 0 0,0 0 1 16,-7-3 0-16,1 0 0 0,-1-3-1 16,-2 0 0-16,2 1-1 0,-8 2 1 15,1 0-2-15,-3 3 0 0,0-1-3 16,0-2 2-16,0-5-1 0,-1 0-1 15,-3-3 2-15,-5 7-1 0,2 0 1 16,2 0 1-16,-5 3-1 0,-3 1-2 0,3 0 2 16,-8 0 0-16,1 5 0 15,3 1 2-15,-3 3-2 0,1 3 0 0,6-1-2 16,1 2 1-16,0 4 0 0,5-3-2 16,3 1 1-16,1 5-2 0,0 1 1 15,4 3-1-15,7-4-5 0,4-3-6 16,4-2-16-16,4-7-8 0,0-1-9 15,6-3-2-15,0-4 6 0</inkml:trace>
  <inkml:trace contextRef="#ctx0" brushRef="#br0" timeOffset="282793.0359">29456 16805 63 0,'0'0'32'16,"0"0"3"-16,0 0 0 0,0 0-1 15,0 0-6-15,0 0-6 0,0 0-7 16,0 0-7-16,0 0-3 0,0 0-3 0,31-50-1 15,-31 47 0-15,0 3-2 16,0-2 2-16,-6 0 0 0,0 1 3 16,2-1 2-16,-7 2-3 0,4 0 1 15,-1 2-2-15,-3 3-2 0,5 4 1 0,-3 3-1 16,6-3 0-16,0 8 1 0,3 1 1 16,0 0 0-16,3 6-1 0,4-2 1 15,3-4 1-15,0-1-1 0,3-2 0 16,4-3-2-16,2-1-1 0,3-6-10 15,3-2-19-15,2-3-21 0,2 0-31 0,0-7-40 16</inkml:trace>
  <inkml:trace contextRef="#ctx0" brushRef="#br0" timeOffset="283049.101">29881 16430 274 0,'0'0'39'16,"0"0"-17"-16,0 0-8 0,0 0-8 0,0 0-8 16,0 0 1-16,0 0-1 0,0 0 0 15,0 0 2-15,0 0 0 0,-3 15 0 16,2 9 4-16,0 4 0 0,-1 0 0 16,-1 1-1-16,0 0-7 0,0 0 1 15,-3-1-1-15,1-1 3 0,-1 0-2 16,0 3-1-16,2-2 0 0,1 3-2 15,0 1-2-15,0-3-8 0,-1 0-16 16,3-9-18-16,1-8-24 0,-2-1-19 16</inkml:trace>
  <inkml:trace contextRef="#ctx0" brushRef="#br0" timeOffset="283256.509">29653 16638 313 0,'0'0'22'0,"0"0"-13"0,0 0-7 16,0 0 1-16,0 0-1 0,0 0-2 15,0 0-10-15,89 6-24 0,-55-2-46 16,2 0-79-16</inkml:trace>
  <inkml:trace contextRef="#ctx0" brushRef="#br0" timeOffset="284267.9936">30114 16663 167 0,'0'0'42'0,"0"0"-2"0,0 0-3 16,0 0-2-16,0 0-4 0,0 0-4 16,0 0-8-16,0 0-6 0,0 0-8 15,0 0-1-15,-7-23-4 0,18 21 0 16,7 0 2-16,1 2-1 0,4 0 0 0,0 0 2 15,-4 4-3-15,2-1 0 16,-1-1 2-16,-5 0-2 0,2-1 0 16,-1 1 2-16,-1-2 0 0,4 0-1 0,-2 0 2 15,-5 0-1-15,6-3-1 0,-9 1 2 16,-5 1-1-16,6-3-2 0,-5 2-2 16,-1-1-1-16,0 3-3 0,-4 0-4 15,0-4-2-15,0 2-3 0,-1-3 2 16,-8 0 3-16,-8-1 3 0,5 5 4 0,-8 0-1 15,0 1 2-15,2 0 0 16,-6 4-1-16,2 4 0 0,5-1-1 16,0 3 1-16,2-2 0 0,1 3 0 15,2 2 1-15,3-5-2 0,2 5 3 0,4-6-2 16,2-2-1-16,-1 7 2 0,2-2 1 16,2 6 0-16,8 0 1 0,3-1 1 15,4-2 0-15,4-1 1 0,3-2-1 16,2-2 1-16,3-1-1 0,0-2-1 15,1 0 0-15,1-4 1 0,0-1-1 0,3 0-2 16,1 0-2-16,-1 0-2 0,3-3-5 16,-1-3-5-16,1-2-5 0,-4-1 2 15,1-1 2-15,-3-1 4 16,-2 2 6-16,-1-2 4 0,-5 2 5 0,-1 0-1 16,-7 2 3-16,-1-1 6 0,-6 5-1 15,-1-5 2-15,1 2-2 0,-5 3-3 16,0 0-2-16,-3 3-1 0,0-6-2 15,0 0 2-15,-2-3-1 0,-1-2-1 16,-4 5-1-16,-2-1 0 0,-1 2-1 0,1 2 0 16,-3 0 1-16,-6 1-1 0,-1 2 0 15,-4 0 1-15,1 2 0 0,-2 4 2 16,1 2 0-16,-2-1 0 0,5 2-1 16,0 2-2-16,3 1 1 0,6-3 0 15,2 2 1-15,5-4-1 0,3-2 2 16,1 4 0-16,0 2 4 0,4 1 0 15,6 2 2-15,4-6-1 0,4-1-1 16,2-7-1-16,3 0-3 0,2-3 0 16,1-6 1-16,2-1-4 0,-1-2-3 0,-1 0-5 15,0-3-2-15,-3-2 0 0,2-1-5 16,-4-3 1-16,1-2-7 0,-1-3-3 16,-3-3 0-16,-3-3-11 0,-2-2 12 15,-5-3-3-15,-2 1 10 0,-3-1 12 16,0 1 4-16,-3 3 4 0,0-1 4 0,0 6 4 15,0 4 4-15,0 6 6 16,0 6 1-16,0 6 4 0,0 0-6 16,0 6-7-16,0 0-5 0,-1 0-6 15,-4 6 4-15,-2 12 3 0,0 10 2 0,2 4-1 16,0 5-6-16,3 3-2 0,2 2 2 16,0 4-2-16,0-2 1 0,2 1-2 15,0-4-6-15,-2 0 0 0,0-1-3 16,-5-1-6-16,-3 0-21 0,3-2-37 15</inkml:trace>
  <inkml:trace contextRef="#ctx0" brushRef="#br0" timeOffset="284856.3814">29763 16643 44 0,'0'0'5'0,"0"0"-4"0,0 0-1 15,0 0 0-15,0 0 1 0,0 0 4 16,0 0 7-16,0 0 6 0,0 0 1 15,17 2-1-15,0 1-4 0,5 0-4 0,4 0-2 16,5-1-2-16,3-2-4 0,4 0 1 16,1 0-1-16,-2 0-1 15,-2 0 1-15,-3 0 0 0,-9-2-2 0,-1 2 1 16,-11-2-2-16,1 2-3 0,1 0-7 16,-7 0-17-16,5 0-17 0</inkml:trace>
  <inkml:trace contextRef="#ctx0" brushRef="#br0" timeOffset="285406.8064">31473 16832 205 0,'0'0'36'0,"0"0"-10"15,0 0-8-15,0 0-5 16,0 0-4-16,0 0 0 0,0 0 1 0,0 0 4 16,0 0 3-16,38-14 2 0,-36 14 5 15,-1 0-3-15,0 0-1 0,1 0-8 16,-2 0-3-16,0 0-6 0,0-1-3 15,-6-1-6-15,-10 1-54 0,-9 1-166 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15:50.425"/>
    </inkml:context>
    <inkml:brush xml:id="br0">
      <inkml:brushProperty name="width" value="0.05292" units="cm"/>
      <inkml:brushProperty name="height" value="0.05292" units="cm"/>
      <inkml:brushProperty name="color" value="#FF0000"/>
    </inkml:brush>
  </inkml:definitions>
  <inkml:trace contextRef="#ctx0" brushRef="#br0">2782 17379 45 0,'0'0'25'0,"0"0"-4"0,0 0-7 16,0 0-3-16,0 0-17 0,0 0 10 16,0 0 1-16,0 0-2 0,0 0-2 15,7-23-1-15,-7 21-1 16,1 2-2-16,-1 0 13 0,0-3-17 0,0 3-12 16,0-2 11-16,0 2 6 0,0-1 0 15,0 1 11-15,0-1-10 0,0 1-6 16,0 0-3-16,0 0 0 0,2 0-2 15,-2 0-3-15,0-4 4 0,0 4-3 16,0 0 1-16</inkml:trace>
  <inkml:trace contextRef="#ctx0" brushRef="#br0" timeOffset="3989.1768">4575 13241 42 0,'0'0'15'0,"0"0"-2"0,0 0 4 16,0 0 2-16,0 0 5 0,0 0 2 16,0 0-1-16,0 0-1 0,0 0-1 15,-17-46-3-15,15 41 0 0,2 1-3 16,0 4 1-16,-1-6 1 0,-1 1 0 15,1 1-1-15,1-1 2 0,-2-1-1 0,1 1-1 16,-1 1 0-16,1-7-4 0,-3 6-4 16,4 2 0-16,-3-8-3 0,0 6 1 15,3 1-1-15,-1-7-2 0,-1 6 2 16,1 1-4-16,1-1 3 0,-2-2-2 16,2 4-1-16,-1-3 1 0,1 1-3 15,0 5 1-15,-2-1 1 0,2 1-2 16,0-3 1-16,0 2-1 0,0 0 0 15,-1-1 2-15,1 1-3 0,0-1-1 16,0 1-3-16,0 0-2 0,0-1 0 0,0 2 1 16,0 0 1-16,0 0 1 0,0 11 2 15,3 7 1-15,4 5 0 0,-1 1 1 16,1-1 1-16,-3 1-2 0,2-1 4 16,-3-1-3-16,0-5 3 0,3-2-2 15,-5-4 0-15,2-7 0 0,-2 2-1 16,-1-6 2-16,0 0 1 0,0 0 3 15,2 2 1-15,-2 0 3 0,0-2-4 16,1 0 0-16,-1 0-3 0,0-14-4 16,0-7-4-16,-1-6 4 0,-5-3-4 0,2 1 3 15,-2 1 2-15,3 2-1 0,2 8 1 16,-2 0-1-16,1 7 0 0,1 5-1 16,1-1 1-16,0 7-3 0,-2-1 0 15,2 1-3-15,0-1-3 0,-1 1 1 16,1 0 0-16,0 2 5 0,0 17 1 0,0 8 2 15,0 9-1-15,0 1 2 16,0 1 3-16,0 0-2 0,0 0 3 16,-2-1-4-16,1-2-2 0,-3-2 1 15,1-1 0-15,0 0 0 0,2-2-1 0,-1-3 1 16,1-5 1-16,-1-3-1 0,1-7 0 16,1-6 2-16,0 3 0 0,0-9 2 15,0 0 4-15,0 0 1 0,0 0-1 16,-2 0-2-16,1-11-2 0,-1-11-3 15,-2-7 0-15,4-2-1 0,0-3 0 0,0-1-1 16,0 0 1-16,0 0-1 0,0 5 0 16,0 0-1-16,0 10-2 15,0 0 2-15,0 6-4 0,0 8 5 16,0 0-2-16,0 6-4 0,0-1-5 0,0 1-4 16,0 0 1-16,0 0 1 0,0 3 10 15,0 17 2-15,-3 10 4 0,-4 11-4 16,1 6-5-16,-4 6-6 0,1 6-24 15,-2 8-32-15,-2 1-93 0</inkml:trace>
  <inkml:trace contextRef="#ctx0" brushRef="#br0" timeOffset="5219.5284">2588 13471 128 0,'0'0'42'16,"0"0"1"-16,0 0-1 0,0 0 1 0,0 0-8 16,0 0-9-16,0 0-7 0,0 0-9 15,0 0-4-15,0 0-9 0,-71-39-2 16,71 37-1-16,6-1 2 0,9 0 3 16,6-1 1-16,4 2 1 0,1 2 1 15,1 0-4-15,2 0 2 0,-4 0 2 0,-5 0-4 16,-1 0 6-16,-9 0-3 0,-4 0-1 15,0 0 0-15,-6 0 1 16,0 0 1-16,0 0 4 0,1 0 1 16,-1 2 0-16,0-2-1 0,-3 0-4 0,-16 0 2 15,-7-4 0-15,-7-1-1 0,-2-3 3 16,8 1-6-16,1-3 2 0,7 4 0 16,10 3-2-16,6 2-9 0,3-4-8 15,12-2-15-15,11-3-19 0,16 2-19 16,6 1-41-16</inkml:trace>
  <inkml:trace contextRef="#ctx0" brushRef="#br0" timeOffset="5974.4855">582 13453 301 0,'0'0'20'16,"0"0"-19"-16,0 0-7 0,0 0-2 16,0 0 5-16,0 0 7 0,0 0 0 15,0 0-1-15,0 0 1 0,0 0-1 16,41-3 1-16,-31 3-1 0,0 0 0 15,12 0-2-15,-12-2-2 0,6 0-2 16,-5-1-4-16,-3 0-6 0,-1-1-6 16,-4 3-10-16,5-4-2 0,-5 2-4 15,0 0-3-15,0 0 2 0,-3-3 7 0,0 0 8 16,-1-5 13-16,-7-4 8 0,3 8 5 16,-1-3 8-16,0 3 5 0,6 2 8 15,-1 1 5-15,-1 0 2 0,1-1 2 16,-1 0 1-16,1 1 2 0,-1-1-1 15,2 5-8-15,0-1-13 0,0 1-15 0,0 0-10 16,0-2-1-16,0 2-1 0,0 2 10 16,-1 14 5-16,-2 10 0 0,3 9 0 15,-3 8-3-15,3 4-1 0,0 6 0 16,3 3 1-16,0 1 0 0,-2 2 1 16,1-5-2-16,-2 0 2 0,0-2-5 15,0-2-7-15,1-4-13 0,2-7-17 16,0-7-25-16,6-8-61 0</inkml:trace>
  <inkml:trace contextRef="#ctx0" brushRef="#br0" timeOffset="6528.5784">821 13711 352 0,'0'0'22'0,"0"0"-7"16,0 0-13-16,0 0-9 0,0 0-3 16,0 0 0-16,0 0 2 0,0 0 3 0,0 0 3 15,0 0-1-15,13 35 5 0,-10-20-2 16,0-4 1-16,-3 1 0 0,3 2-1 16,0-4 1-16,-1 1 1 0,0-7 1 15,-1 1 1-15,-1-5 8 0,0 0 14 16,0 0 13-16,2 0 0 0,-1 2-5 0,2-2-16 15,0-2-14-15,3-8-1 16,0-7-3-16,-2 0 0 0,3-4 0 16,-1 6 1-16,1-1-1 0,-1 2 0 15,-3 4-1-15,4-3-1 0,-1 5 0 0,-5 5-1 16,2-1-3-16,0 4-2 0,6 0 1 16,5 5 2-16,-1 6 0 0,0 4 1 15,-4 4 1-15,1 2 1 0,0-1 1 16,-1 0-2-16,-2-1 3 0,-1-6-1 15,-3-6 1-15,0 2 1 0,-1-5 1 0,0 1 1 16,1-1 5-16,-3-4 6 0,0 0 4 16,4 0-2-16,5 0-3 0,1-9-7 15,3-4-3-15,0-6-2 16,-3-2 0-16,2-1 0 0,-5-1-1 0,6-1 2 16,-3 3-2-16,-1 1 0 0,1 8 0 15,0 1-2-15,0 6-7 0,-4 3-4 16,10 2 6-16,-3 0-6 0,7 8 9 15,12 7 0-15,-2 3-3 0,2 2 4 16,-3 1-2-16,0 2-3 0,0 0-5 16,-2 0-26-16,5-2-181 0,3-3-5 15</inkml:trace>
  <inkml:trace contextRef="#ctx0" brushRef="#br0" timeOffset="9096.195">4720 16409 17 0,'0'0'7'0,"0"0"0"16,0 0 5-16,0 0 1 0,0 0 5 0,0 0 5 15,0 0-1-15,0 0 3 0,0 0-1 16,0 0-2-16,-9-84 1 0,6 78 2 16,3 2-1-16,0 4-4 0,0-2-3 15,0 2-7-15,0-2-6 0,-3 2-5 16,3-1-2-16,0 1 1 0,0 0 1 15,0 13 3-15,0 4 2 0,0 9 1 16,0 1 1-16,0 0-2 0,0 1 4 16,0-2-6-16,3 2 1 0,0-1 0 15,-2-9-5-15,-1-6 2 0,2-6 2 0,-2-2-4 16,1 1 3-16,-1 1 0 0,2-2 4 16,-2-4 5-16,0 0 3 0,0 0-5 15,0-4 2-15,0-14-7 0,0-11-3 16,0-9 4-16,-2 2-6 0,1-1 2 15,-2 5 2-15,0 4 0 0,0 6 0 0,3 10 3 16,0 7-4-16,0 5-1 0,0 0 1 16,0 0-2-16,0-3 0 15,0 2 0-15,0 1 0 0,0 0 2 16,0 15 2-16,0 14 3 0,6 10 3 0,-3 8-4 16,1 3 2-16,-1-1-3 0,0-5-2 15,1-7 4-15,-1-12-4 0,-3-2 2 16,0-12 4-16,0-6 1 0,3 0 4 15,-3-5 6-15,0 0 3 0,0 0-8 16,0-13-4-16,0-15-5 0,0-12-9 0,-6-10 7 16,2-7-3-16,1-5 2 0,0 4 2 15,-1 6-2-15,1 10 3 16,0 12 3-16,0 15-2 0,3 9-3 16,0 6-4-16,-3-2-9 0,3 5-2 0,0 17 0 15,0 14-14-15,0 21-35 0,6 10-109 16,-2 14-76-16</inkml:trace>
  <inkml:trace contextRef="#ctx0" brushRef="#br0" timeOffset="9993.8782">3243 17356 192 0,'0'0'37'15,"0"0"-9"-15,0 0-12 0,0 0-15 16,0 0-2-16,0 0 2 0,0 0 9 16,0 0 15-16,0 0-4 0,2 57 14 15,6-19-13-15,1 1 3 0,0 4-5 0,2-1-4 16,-2-2-6-16,-2 0-1 0,-1-5-1 16,2-5-2-16,-2-3 0 0,-3-10-1 15,-1-7 0-15,-1-5 0 0,-1-5 7 16,0 0 7-16,0 0 6 0,0 3 0 15,0-3-5-15,0 0-9 0,-10-4-6 0,-4-10-4 16,-4-9 1-16,1-9-5 0,0-8 0 16,2-11 2-16,3-5 1 0,1-5 0 15,2-2 0-15,3 0-12 16,2 3-1-16,1 4 1 0,3 5-1 0,0 8 15 16,9 6-1-16,-2 7-2 0,2 5-1 15,-1 10-2-15,1 3-4 0,-3 6-4 16,3 4-9-16,5 2-12 0,2 2-21 15,4 14-28-15,0 8-35 0,-5 4-58 16</inkml:trace>
  <inkml:trace contextRef="#ctx0" brushRef="#br0" timeOffset="10158.8537">3242 17481 237 0,'0'0'1'0,"0"0"1"0,0 0-3 16,0 0 0-16,0 0-2 0,102-88-4 16,-73 76-1-16,6 1-6 0,0 0-15 0,1-1-30 15,0-5-37-15</inkml:trace>
  <inkml:trace contextRef="#ctx0" brushRef="#br0" timeOffset="10509.1892">3684 17192 241 0,'0'0'-6'0,"0"0"-1"0,0 0 1 0,0 0 6 15,0 0 4-15,0 0-3 0,0 0 1 0,78 23 0 16,-56-7 12-16,1 7-11 0,-4 4 13 16,1 4 1-16,-4 4-12 0,0-1 14 15,-4 1-15-15,-1 2 1 0,-5-4 2 16,-3-3 3-16,-2-3 4 0,-1-2 4 15,0-3 2-15,-4-1-3 0,-2-5 0 0,-1-2-2 16,0-2-1-16,-2 2-2 16,6-4-4-16,-1-2-3 0,2-1-3 15,2-7-4-15,-1 0 0 0,1 0-1 16,0 4 0-16,3 2 5 0,7 0 0 0,7 2 0 16,2-4-2-16,4-4 0 0,3 0-2 15,0-8 1-15,-1-4 0 0,4-1-4 16,-3-1 2-16,-3-4-2 0,-3 1-2 15,-1 2-14-15,-2-2-11 0,-8 6-8 16,3 1-21-16,-4-2-10 0,-2 4-32 0</inkml:trace>
  <inkml:trace contextRef="#ctx0" brushRef="#br0" timeOffset="10677.186">3839 17677 313 0,'0'0'-4'0,"0"0"-18"0,110-25-86 16,-51 3-67-16</inkml:trace>
  <inkml:trace contextRef="#ctx0" brushRef="#br0" timeOffset="13094.4543">3911 5121 120 0,'0'0'27'15,"0"0"-18"-15,0 0-7 0,0 0-2 16,0 0-1-16,0 0 4 16,0 0 2-16,0 0-2 0,-10 105 3 0,10-52-3 15,0 9 0-15,0 7-7 0,0 11-11 16,0 8-28-16</inkml:trace>
  <inkml:trace contextRef="#ctx0" brushRef="#br0" timeOffset="13401.9827">4101 8693 48 0,'0'0'-1'0,"0"0"-2"0,-3 92 0 16,3-46-3-16,0 9-4 0</inkml:trace>
  <inkml:trace contextRef="#ctx0" brushRef="#br0" timeOffset="16937.2545">13554 15513 133 0,'0'0'25'0,"0"0"0"0,0 0 0 15,0 0 0-15,0 0-4 0,0 0-7 16,0 0-8-16,0 0-8 0,0 0 1 16,-22-18-1-16,21 18 5 0,1 3 2 15,0 12-1-15,0 6 3 0,0 8-1 0,0-3 0 16,0-2-3-16,1-5 0 0,3-3-3 16,-1-4 1-16,0 0 1 0,0-3-1 15,-2-4 4-15,2 0 10 0,-3-5 11 16,0 0 15-16,0 0 3 0,2 0-10 15,1-14-14-15,0-8-12 0,1-9-6 0,0-3 0 16,0-1 1-16,-1 3-1 0,0 11-1 16,-3 7-1-16,2 9-4 15,-1 0-13-15,1 0-4 0,2 4-7 16,3 1-1-16,5 23-11 0,-1 18-32 0,0 18-70 16</inkml:trace>
  <inkml:trace contextRef="#ctx0" brushRef="#br0" timeOffset="17503.8848">13788 16557 139 0,'0'0'38'0,"0"0"-3"16,0 0-8-16,0 0 5 0,0 0-6 15,0 0 5-15,0 0-2 0,0 0-4 0,0 0-9 16,0 0-6-16,-17-47-8 0,15 47-1 16,2 0 5-16,0 0-4 0,0 0 9 15,0 3-8-15,0 9 0 0,0 3 3 16,0 2-6-16,0-6 6 0,0-7-4 15,2 4-2-15,-2-8 2 0,0 0 3 16,0 0 5-16,1 0 9 0,-1 1 4 0,2-1-4 16,-1-1-7-16,-1-12-10 0,4-12-6 15,0-7 3-15,-2-1-4 16,-1 1 8-16,-1 9 2 0,2 10 0 0,-2 1 2 16,0 5-1-16,0 3-5 0,0-4-5 15,0 8-5-15,1 0 1 0,2 12 2 16,2 16 4-16,0 13 8 0,3 13-5 15,-1 13-3-15,3 5-31 0,3 8-88 16,7-1-125-16</inkml:trace>
  <inkml:trace contextRef="#ctx0" brushRef="#br0" timeOffset="19029.5448">13406 17160 170 0,'0'0'45'16,"0"0"-7"-16,0 0-3 0,-6-79-9 16,6 58 1-16,0 4-3 0,2 5-3 15,-1 6-3-15,1 0-8 0,-2 6-8 16,0-2-5-16,0 2-4 0,1 0-3 16,6 0 5-16,-1 9 1 0,6 8-2 15,-2 8 3-15,3 5-4 0,-3-2 3 16,-1 6 1-16,-1 3 2 0,1 1 19 15,-2 4-3-15,2 0-1 0,-3 1-10 16,-1-4-36-16,1 0-7 0,-1-9-17 0,1-2-7 16,-4-11-6-16,5-5-4 0,-2-4 3 15</inkml:trace>
  <inkml:trace contextRef="#ctx0" brushRef="#br0" timeOffset="19380.5475">13441 17343 189 0,'0'0'30'0,"0"0"-25"0,0 0 13 0,0 0-25 15,0 0 21-15,0 0-2 0,0 0-2 16,0 0-2-16,93-66-1 0,-62 54-2 16,4 1-17-16,1-1 13 0,-1 0-17 15,-2-1 18-15,-1 0-2 0,-6 1 2 16,-3 0-2-16,-7 0 1 0,-3 4-2 15,-6-6 1-15,-3 5 1 0,-4-3 1 16,0-5-1-16,0-1 1 0,-1-2 2 16,-3 4-1-16,-2 2-2 0,0 7 4 15,0-3 0-15,2 3 1 0,1 0 2 0,-3 2-5 16,3 2 0-16,0 0-6 0,-1-1-4 16,4 4-1-16,-1 0-1 0,-2 10 2 15,0 6 3-15,0 8 2 0,3 5-1 16,0 3 0-16,0 0-1 0,2 6 0 15,2 2 17-15,9 3-4 0,-3 0-7 0,7-1-20 16,-1-4-43-16,3-3-28 16</inkml:trace>
  <inkml:trace contextRef="#ctx0" brushRef="#br0" timeOffset="19800.4807">14061 17172 19 0,'0'0'-6'0,"0"0"6"15,0 0 0-15,0 0 3 16,0 0-2-16,0 0 16 0,0 0-17 16,6 79 17-16,-3-61 6 0,-2-6-17 0,-1-6 27 15,2 0-9-15,-2-6 18 0,0 0 14 16,0 0 7-16,0 2-8 0,1-2-36 15,-1 0 0-15,0 0-31 0,0-14-4 16,0-2 17-16,0-12-16 0,0 6 19 16,0-3 1-16,2-2 1 0,-2 4-2 0,1-4 2 15,1 1 1-15,1 2 2 0,-2-1 1 16,3 7-2-16,0 3-2 0,-1 4-4 16,-1 7-4-16,2-5 0 0,-1 6-5 15,-1-1 0-15,5 3 0 0,0 1 2 16,6 8-1-16,3 5 1 0,1 4 1 15,-2 5 0-15,2 0 0 0,-2 3-1 16,-1 0-2-16,2 3-1 0,0-1 0 16,-3 3 0-16,0-1 19 0,0 1-11 15,-2 2-11-15,1-1-16 0,-2-3-36 0,0-9-3 16,-1-4-17-16</inkml:trace>
  <inkml:trace contextRef="#ctx0" brushRef="#br0" timeOffset="19962.6427">14131 17204 221 0,'0'0'10'16,"0"0"-14"-16,0 0-3 0,0 0-7 15,0 0-6-15,102-29-17 0,-64 29-30 16</inkml:trace>
  <inkml:trace contextRef="#ctx0" brushRef="#br0" timeOffset="20296.2247">14511 17011 206 0,'0'0'20'0,"0"0"-11"0,0 0-5 16,0 0-4-16,0 0-1 0,0 0 1 15,0 0-3-15,0 0 1 0,97-17 0 16,-77 28-2-16,2 1 2 0,-6 0-2 16,-1 3 2-16,-1 1-2 0,0 2 2 0,-4-3 1 15,-1 2 0-15,-2-1-2 0,0-2 3 16,-4 0 0-16,0 1 0 0,0-4 1 16,0 4 1-16,-2-5-1 0,-1 2 19 15,2 1-21-15,-1-3 17 0,1 1-16 16,-2-4 1-16,3 2 0 0,-2-6 2 15,5 7 20-15,-1 0-19 0,3-7-1 16,-1 3 3-16,4-3-3 0,7-1-5 16,1-2 0-16,7 0-5 0,-4 0-26 15,1-3 13-15,0 1-12 0,-2-4-14 0,0 5-19 16,-4-4-19-16</inkml:trace>
  <inkml:trace contextRef="#ctx0" brushRef="#br0" timeOffset="20458.8292">14692 17197 142 0,'0'0'-3'0,"0"0"0"0,0 0-9 15,0 0-13-15,103-10-62 0</inkml:trace>
  <inkml:trace contextRef="#ctx0" brushRef="#br0" timeOffset="20897.4426">15189 17368 183 0,'0'0'15'15,"0"0"0"-15,0 0 0 0,0 0 2 16,0 0-3-16,0 0 1 0,0 0-2 16,0 0 2-16,96-12-1 0,-78 4 0 15,-3 1-1-15,-1-1-3 0,-5 2-20 16,-2-2 22-16,-1 1-25 0,0-3 19 15,-5 7-2-15,2-1 0 0,-3 4-3 16,0-5 0-16,0 0-2 0,0 0-3 16,3 2 3-16,-3 3-2 0,0-3 3 15,0 3-1-15,0 0-4 0,0-2 6 0,0 2-2 16,-3 0 2-16,-4 0 4 0,-3 0-5 16,0 0 0-16,2 5-3 0,2-1 22 15,1 7-21-15,2-2 20 0,3 2-20 16,0 7 1-16,3-1-3 0,8 5 1 15,1 0-2-15,5-2-2 0,-1-4-7 0,4 0-4 16,-2-6-8-16,5-2-16 0,0-4-21 16,-1-4-17-16,-2-2-19 0</inkml:trace>
  <inkml:trace contextRef="#ctx0" brushRef="#br0" timeOffset="21356.6829">15558 17295 182 0,'0'0'24'0,"0"0"-18"0,0 0-9 16,0 0-3-16,0 0 2 0,0 0 4 0,0 0 21 16,0 0-23-16,0 0 21 0,-7 32-16 15,7-16-3-15,0-5 2 16,0-6 2-16,0 4-1 0,3-3 5 0,-2-5-1 16,2 5 6-16,-3-6 2 0,0 0 2 15,6 0 2-15,4 0-7 0,3-7-7 16,3-5-2-16,-5-2-2 0,-3 6-20 15,-1-5 23-15,-2 6-19 0,-2 3 18 16,0 1-2-16,-3 3 0 0,0-1-2 16,0 1-6-16,2 0-1 0,-1-3-1 0,1 3-2 15,2 0 4-15,5 3 24 0,1 5-23 16,1 8 24-16,0-1-20 0,-3 2 1 16,1 1-1-16,0-1-2 0,0 0 2 15,0 1-2-15,2-5-2 0,-2-3-3 16,2-3-10-16,2-1-3 0,-2-1-2 15,4-5 5-15,2 0 3 0,-2 0-2 16,5-11 1-16,-4-1 2 0,-2-1 3 16,-5 3 11-16,0 1 2 0,-2 1 5 15,-3 1 2-15,2 1-1 0,-3 1 2 0,0 2-3 16,-3 3-4-16,0-2-4 0,0 2-5 16,1-1-2-16,1 1-1 0,-1-1 2 15,5 1-2-15,5 0-6 0,0 0-8 16,3 4-4-16,-1 4-2 0,-3 0 18 15</inkml:trace>
  <inkml:trace contextRef="#ctx0" brushRef="#br0" timeOffset="21687.824">16081 17470 1 0,'0'0'15'0,"0"0"5"0,0 0 4 0,0 0 4 16,0 0 2-16,0 0-1 0,0 0 0 16,0 0-4-16,0 0-7 0,0 0-2 15,49-80-2-15,-53 64 1 0,-3 1 1 16,0-1 2-16,-1 6-23 0,3 4 19 15,-4-2-24-15,2 1 15 0,1 4-2 16,5 0-7-16,-5 3 19 0,1 0-22 0,-2 0 24 16,0 6-23-16,6-3 1 0,-1 1 2 15,1-1 3-15,1-3 3 16,0 2 3-16,1 1 3 0,8-3-6 16,5-5 0-16,-1-9-17 0,3-8-2 0,-4-4 1 15,-1-3 1-15,-2-3 21 0,-2 1 0 16,-1-4 0-16,-3-3 0 0,-3-2-2 15,0 2 4-15,0 2 2 0,0 2 2 16,0 10 4-16,-1 6-3 0,-2 6-4 16,1 7-13-16,2 1-8 0,-3 4-2 0,0 12-2 15,-3 11 8-15,1 14 2 0,-1 9-5 16,2 6-4-16,1 4-13 0,3 4-24 16,0 7-114-16</inkml:trace>
  <inkml:trace contextRef="#ctx0" brushRef="#br0" timeOffset="34812.6556">8225 6296 0 0,'0'0'10'16,"0"142"0"-16,0-71 4 0,0-5 7 16,0-1 0-16,0-1-2 0,0-3-3 0,0 0-7 15,0-2-1-15,0 2-4 0,0-1 0 16,0 1-2-16,0 3-1 16,3-4-1-16,0 1 3 0,0-2-3 0,0-2 2 15,1-3-1-15,-3 1-2 0,2-3 1 16,1-1 0-16,-1 0-1 0,-1-3 2 15,-2-1-1-15,0-3-1 0,0 0 1 16,0-1-1-16,0-1 1 0,0-2 1 16,0-2 0-16,0 1-1 0,0-3-2 0,-2 1-1 15,2-4 2-15,0-1-1 0,0-1 1 16,0-4-4-16,0-1 1 0,0-8 2 16,0 0 0-16,0-6 3 0,0 0 0 15,0 2 4-15,-3-2-1 0,2-1 4 16,-2-7 0-16,3 2-2 0,0-6-1 15,0 5 0-15,0 1-3 0,0 0-1 16,0 0 0-16,-3-2-1 0,3 3 0 16,0-1 1-16,0 1-1 0,0-4 1 15,0 3 2-15,0-1-4 0,0 6 3 0,0-7-6 16,0 1 2-16,0 4-7 0,7 0-14 16,-1 0-36-16</inkml:trace>
  <inkml:trace contextRef="#ctx0" brushRef="#br0" timeOffset="35921.491">8054 8781 206 0,'0'0'31'15,"0"0"-1"-15,0 0 6 0,0 0 2 16,0 0 2-16,0 0-9 0,0 0-9 15,0 0-7-15,0 0-5 0,-7-6 0 0,3 20-3 16,-1 7-1-16,-2 5 0 0,3 1-2 16,-3-1-1-16,2-1 3 15,1-1-4-15,-2-8 0 0,3-5-1 16,3-5-2-16,0-6 1 0,0 0 1 0,0 0 0 16,0 1 2-16,-1 1-2 0,1-2 0 15,0-2-1-15,0-14 0 0,0-10 1 16,4-11-2-16,3 0 2 0,-1-2 0 15,1 1 0-15,-1 2 0 0,1 3 0 16,-1 5-1-16,-1 9 1 0,0 3 0 0,-2 7 0 16,-2 4 1-16,1 3 1 15,-2 2 0-15,0-2 0 0,0 2-2 0,0 0 0 16,1 0 5-16,-1 4-1 16,0 15 3-16,0 6-1 0,0 12-3 0,-1-2 2 15,-2 0-1-15,-4-2-2 0,4-4 2 16,0-8-2-16,0-2-1 0,0-9-1 15,2-5 1-15,1 1 0 0,0-6 1 16,-2 0 2-16,2 0 2 0,0 0-2 16,0 0-1-16,-1 0-2 0,1-14-3 0,0-8 2 15,0-7-2-15,0-3 1 0,0-1-1 16,4 5 1-16,1 1 0 0,-2 7 1 16,0 10-2-16,-2 5 0 0,-1 5 1 15,0-2-3-15,0 2 0 0,0 0 0 16,4 0-1-16,-1 8 3 0,0 12 1 15,1 9 1-15,-2 4 0 0,-2 5-1 16,0 0 3-16,0-2-3 0,0-1 0 16,0-6 0-16,0-9-2 0,-2-8 2 15,2-6 2-15,0-6-2 0,0 0 1 0,0 0 0 16,0 1 0-16,0 1 2 0,0-2-1 16,0 0 0-16,0-17-1 0,0-10 0 15,0-13-1-15,0-4 1 0,3-3-2 16,0 2 2-16,0 4-1 0,3 5 0 15,-3 13 0-15,-2 8 1 0,2 10-2 0,-3 5 0 16,0-2-2-16,0 2-1 0,1 0 2 16,1 2 0-16,2 18 3 0,-1 10-1 15,0 15-1-15,-3 7-15 0,0 5-55 16,-1 0-190-16</inkml:trace>
  <inkml:trace contextRef="#ctx0" brushRef="#br0" timeOffset="37959.9139">7729 7395 211 0,'0'0'62'0,"0"0"-2"0,0 0-7 0,0 0-8 15,0 0-8-15,0 0-10 0,0 0-7 16,0 0-10-16,0 0-7 0,1-55-9 16,-1 54-2-16,0 1 1 15,0 0 5-15,0 0 1 0,0 1 1 0,2 15 0 16,1 6-1-16,0 8 0 0,1 1 2 16,0 1-2-16,2 1 1 0,-3 2 0 15,1 0 0-15,-1-2 0 0,-1-1 1 16,-1-1-1-16,2-2 1 0,-3-4-1 15,0-6 1-15,0-3-1 0,0-4 1 0,0 0 0 16,0 1-2-16,0-7 2 0,0 0-1 16,0-6 0-16,0 0 4 15,0 0-4-15,0 1 2 0,0 1 1 16,0 0 1-16,3-1 2 0,-3 0-3 0,0 1-4 16,0-2-7-16,0 0-8 0,0 0-22 15,0 0-34-15,0-3-62 0,-3-9-88 16</inkml:trace>
  <inkml:trace contextRef="#ctx0" brushRef="#br0" timeOffset="38243.5418">7741 7328 254 0,'0'0'46'0,"0"0"-4"0,0 0-5 0,0 0-3 15,0 0-5-15,0 0-8 0,0 0-6 16,0 0-10-16,0 0-5 16,0 0-1-16,-3-24 0 0,11 19 1 0,10 1 1 15,0 2-2-15,-6 0-1 0,11 2-1 16,-4 0-6-16,3 0-6 0,4 4-7 15,-2 0-33-15,-1 4-32 0,-5-4-78 16</inkml:trace>
  <inkml:trace contextRef="#ctx0" brushRef="#br0" timeOffset="38476.566">7806 7545 366 0,'0'0'45'0,"0"0"-15"0,0 0-14 16,0 0-13-16,0 0-8 0,0 0-2 0,0 0 2 16,0 0 4-16,0 0 2 0,0 0-2 15,70-10-1-15,-35 10-5 0,6 0-9 16,-2 0-18-16,-2 0-36 0,-1 0-57 15</inkml:trace>
  <inkml:trace contextRef="#ctx0" brushRef="#br0" timeOffset="39204.0119">8383 7283 221 0,'0'0'19'0,"0"0"-5"0,0 0-4 0,0 0-3 15,0 0-4-15,-96 3 1 0,76 7-2 16,4 1-1-16,2 3-1 0,2 3 1 16,0 1 1-16,2 3-1 0,0 3 2 15,4 2-2-15,-1 1 2 0,0 1 0 16,3 2 0-16,1 0 0 0,1 0 1 15,1 0-1-15,1-3-1 0,0-3 2 16,0-1-2-16,3-6 1 0,1-2-1 16,2-3 0-16,-1-4 2 0,4 2 2 15,-3-4 3-15,3-1 6 0,1-1 6 0,0-4 1 16,7 0 1-16,-1 0-6 0,7-2-4 16,-1-7-4-16,-2-2-5 0,0-3 0 15,2 0-2-15,-4-3 1 0,-1 0-1 16,-4 0-1-16,0-2 0 0,-6 1 0 15,0 6 0-15,-2-3 0 0,-2 6-2 0,-3-5-1 16,0-2-2-16,0 5-1 0,-8-3-2 16,4 7 1-16,-6 2-1 0,0 0 0 15,-2 5 3-15,-8 0-1 0,5 0 4 16,-2 5 0-16,4 1 0 0,7-2-1 16,2-2 0-16,1 1-3 0,3-3 2 15,-1 0 0-15,1 5 1 0,0 5 1 16,7 2 1-16,3 4-1 0,5-7 1 15,2-3 1-15,0-2-1 0,-1-1 0 16,1-1 0-16,-5 0 0 0,0-2 0 16,6 0 1-16,-6 0 0 0,5 0 0 0,-8-2 2 15,0-3-1-15,5-2 0 16,-5 2 4-16,4-3-5 0,-6 3 3 0,-1-3 0 16,0 2-1-16,-2 0 2 0,3-2-1 15,-4 5-1-15,0 0 2 0,-3 3-1 16,0-1 0-16,0 1-2 0,1-2-3 15,1 2-3-15,-1-2-1 0,1 2 0 16,1 0 2-16,1 4 3 0,3 8 0 16,0 3-1-16,-1 5 0 0,-3 0 1 0,0 3-2 15,-3 0 2-15,0 4-1 0,0 0-2 16,0 1 0-16,-4-1-4 0,-1-2-3 16,1 0-2-16,2-9-25 0,2 2-30 15,3-2-55-15</inkml:trace>
  <inkml:trace contextRef="#ctx0" brushRef="#br0" timeOffset="39480.9511">8842 7339 394 0,'0'0'44'0,"0"0"-20"15,0 0-17-15,0 0-13 0,0 0-2 0,0 0 0 16,0 0 3-16,0 0 4 0,0 0 1 16,0 0 0-16,-4 27-1 15,7 0 0-15,0 4 0 0,-2 1-3 16,-1 2 3-16,0 3-2 0,0 1 2 0,0-1-1 16,0-1-1-16,-1 0-2 0,-2-6-2 15,0 1-6-15,0-2-5 0,3-5-8 16,-1-6-17-16,1-7-15 0,0 1-21 15,0-5-41-15</inkml:trace>
  <inkml:trace contextRef="#ctx0" brushRef="#br0" timeOffset="39912.3075">8829 7626 247 0,'0'0'58'0,"0"0"-8"0,0 0-9 15,0 0-12-15,0 0-5 0,0 0-6 16,0 0-6-16,0 0-4 0,0 0-8 16,0 0-5-16,-14-40 0 0,14 39-2 0,0-2 4 15,4 1 2-15,11-1 2 0,6 2 1 16,4-1-1-16,12-1 0 0,-2 1-1 16,-3-2 1-16,-2-2-1 0,-1 0-1 15,-5-3 0-15,-1 0-1 0,-6-4 0 16,-5 5-1-16,-5-4 0 0,-3-4 0 15,-1 5 1-15,-2-8 0 0,-1-1 4 16,0 2-1-16,-1-7-1 0,-3 9 1 16,1-1-1-16,0 5 1 0,0 0 3 15,2-2-3-15,-1 8 5 0,2 0 0 0,0 6-1 16,0-2-2-16,0 2-3 0,0-1-3 16,0 0-5-16,0-1 3 0,0 2 0 15,0 0 3-15,0 0 4 0,0 3-2 16,0 14 0-16,0 7 0 0,-1 11-2 15,1 0 2-15,-2 4-1 0,-1 4 1 0,0 2-1 16,0-1-1-16,-2 0-3 0,2-1 0 16,3-5-5-16,-3-1-19 15,3-7-32-15,0-5-46 0,0-6-101 16</inkml:trace>
  <inkml:trace contextRef="#ctx0" brushRef="#br0" timeOffset="40372.4269">9428 7415 242 0,'0'0'-1'0,"0"0"0"0,0 0 3 16,0 0 2-16,0 0-2 0,0 0 1 0,0 0 1 15,-42 102 2-15,29-72 2 0,0 2 2 16,-1-2-2-16,1 0 0 0,-1 0-2 15,2-5-2-15,1-2 0 0,4-7-1 16,2-6-1-16,3-6 1 0,2-4 8 16,-1 0 16-16,1 0 15 0,0 0 6 0,0 2-10 15,0-2-12-15,0-9-20 0,3-7-5 16,2-7-1-16,5-4 0 0,-1-5 1 16,2 1-1-16,0-1 2 15,-1-2-1-15,0 3 1 0,-3 0 0 0,5 4 2 16,-5-1-3-16,3 4 2 0,-3 1 1 15,2 3 1-15,-3 5 0 0,1 3 2 16,-3 5-3-16,-1 2 0 0,0 1-4 16,-3 4-4-16,0 0 1 0,3 0-1 15,7 0 0-15,3 3 2 0,2 7 0 0,-4 4 0 16,1 2 1-16,-3 4-1 0,0 3 0 16,-1 5 0-16,-1 2 0 0,-1 3 0 15,1 2-1-15,-1 0-1 0,-3 2-2 16,-2-4-1-16,-1-1-7 0,0-2-13 15,0-1-16-15,0-9-22 0,0 1-22 0,0-7-28 16</inkml:trace>
  <inkml:trace contextRef="#ctx0" brushRef="#br0" timeOffset="40591.3923">9363 7619 414 0,'0'0'42'15,"0"0"-18"-15,0 0-13 16,0 0-10-16,0 0-3 0,0 0 0 16,0 0 1-16,0 0 0 0,0 0-4 0,81-19-4 15,-49 19-10-15,2 0-20 0,4 3-34 16,4 0-68-16</inkml:trace>
  <inkml:trace contextRef="#ctx0" brushRef="#br0" timeOffset="41075.9918">9876 7366 343 0,'0'0'61'0,"0"0"-12"15,0 0-11-15,0 0-12 0,0 0-10 0,0 0-7 16,0 0-5-16,0 0-4 0,0 0-2 16,0 0-1-16,3-48 1 0,12 43 0 15,2 5 1-15,2 0-3 0,1 0 2 16,-4 2 0-16,-3 1 0 0,0 6 1 15,0-2 0-15,-1 1 0 0,-1 3 0 0,-4-1-2 16,-2-1 1-16,-1 5-1 16,2 1 2-16,-3-3-1 0,-2 7 1 0,-1 2 0 15,0 0-2-15,-7 8 3 16,1-2 0-16,-3-1-1 0,-3 1 2 0,0 1-1 16,-1-1 1-16,-3-3-2 0,3 0 1 15,-3-1 0-15,4-1 1 0,0-1-1 16,1-3 2-16,5-5-2 0,-1 0 1 15,5-5-1-15,0-3 0 0,2 6 1 16,0-5-1-16,0 4 3 0,0 5-2 0,4-7 3 16,5 3-3-16,3-4-1 0,3-2 2 15,6-2-2-15,3-3-2 16,2 0-1-16,2 0-3 0,-1-4-8 0,-1-3-12 16,-4-3-16-16,0 0-24 0,-9 3-30 15,-5 3-28-15</inkml:trace>
  <inkml:trace contextRef="#ctx0" brushRef="#br0" timeOffset="41387.4049">9761 7557 411 0,'0'0'42'0,"0"0"-18"0,0 0-19 0,0 0-4 16,0 0 0-16,0 0 4 15,0 0 6-15,0 0-6 0,107 2 0 0,-55 1-3 16,1-1 0-16,-1-2 0 0,-1 0 0 16,-8 0-1-16,-4 0-1 0,-10-2 1 15,-6 0-1-15,-11 1 2 0,-6 1-2 16,-6 0 1-16,0 0-1 0,0 0 0 15,1-2-3-15,1 2-1 0,-1 0-8 0,1 0-9 16,2 0-13-16,4 3-52 0,-3 8-141 16</inkml:trace>
  <inkml:trace contextRef="#ctx0" brushRef="#br0" timeOffset="47796.4701">8118 8515 12 0,'0'0'21'16,"0"0"1"-16,0 0 1 0,0 0-8 0,0 0 10 15,0 0 1-15,0 0-3 0,0 0-1 16,0 0-13-16,0 0-7 0,4-16 1 16,-4 14-1-16,3 1 0 0,-3-1 2 15,0 1-1-15,0 0 3 0,0-2 3 16,0 2 2-16,0 0 2 0,0-5 0 0,0-1-1 15,0 2-2-15,0-5 0 0,-3 5 0 16,3 1 1-16,-4-4-2 16,2 3 0-16,0 0-4 0,-3-3-2 15,4 5-2-15,-2-1 1 0,-3-4-4 0,6 5 4 16,-3-2-1-16,-1-2 1 0,1 5 4 16,0-3 0-16,-4-2-3 0,4 4 3 15,0 0-4-15,-4-3 2 0,4 3-2 16,-2 0 2-16,1 1 2 0,0-1 0 15,0 2 0-15,-1-1-2 0,2 1 0 0,-4-1-3 16,4 2 0-16,-4-1-1 0,3 1 0 16,-2 0-1-16,0 0 0 0,2 0 1 15,-6 0-2-15,4 0 1 16,0 3 0-16,-1 1 1 0,2-2-1 0,-3 4 1 16,5-3-1-16,-3 3-1 0,0 0 0 15,3-3 0-15,-1 6 0 0,1-6-2 16,0 6 2-16,-5 6 1 0,2-2 1 15,0 1-1-15,-1-2 0 0,1-3 1 16,2 0-1-16,-2 0 1 0,3-1 1 0,2 0-1 16,-1-3 3-16,-1 6-3 0,3-6 4 15,-1 8-4-15,-1-1-3 16,1-8 3-16,-1 9 0 0,2-7 3 16,-1 6-3-16,-1 1 2 0,0-4-2 0,-1 4 0 15,3-1 0-15,-3 1 0 0,3-2 0 16,-3 1 0-16,3 2 0 0,-1-1 0 15,-1-1-2-15,1 1 2 0,-1 1 0 16,1-2-2-16,-1 2 2 0,1-1 0 16,-1-1 0-16,1 2 0 0,-2-3 0 0,3 1 0 15,0 0 2-15,0-1-4 0,0-1 1 16,0 2 1-16,0-1-1 0,0 4 1 16,0-4 1-16,0 6-1 0,0-7 0 15,0 1 0-15,0 1 0 0,0-3 0 16,3 2 0-16,0-2 1 0,-2 1-2 15,2-2 2-15,0 1-1 0,0 0 0 16,0-1 2-16,0 1 0 0,0-2-2 16,2 3 0-16,-2-3 1 0,2 1-1 15,-2 1 2-15,1-1-2 0,0-1 0 0,2 2 1 16,1-1-2-16,-1-1 2 0,1 2 2 16,-2-2-3-16,1 1 1 0,-4-6-2 15,4 4 0-15,-2-3 1 0,-1 0 1 16,3 2-1-16,-1-1 1 0,3-2-1 15,-1 3 1-15,-4-4 0 0,3 3 0 16,0-2 0-16,-3-1-1 0,5 3 2 0,-3-3-2 16,-1 1 1-16,5-1-1 15,-3 1 1-15,-1-2 7 0,5 2-7 16,-4-2 1-16,3 0-1 0,4 0-5 0,-3-2 5 16,-1-1-1-16,2-2 0 0,-2 0 1 15,1 0 0-15,3-2 1 0,-4 2 0 16,1-5-2-16,4 3 2 0,-6 1-4 15,2-4 4-15,1 1-2 0,-5 3 0 16,6-4 0-16,-2-1 1 0,-3 5 1 0,2-6-2 16,-1-1 1-16,-2 0 0 15,4-4-1-15,-1 2 0 0,1 0 3 0,-3-2-2 16,-1 2 0-16,0-3-1 0,2 1 0 16,-3 3 1-16,-1-2 0 0,-1 1 0 15,-3 3 2-15,3-5-2 0,-3 5 0 16,0-2 0-16,0-4 1 0,0 5-1 15,0-5 1-15,-3 2 0 0,0 5 0 16,-3-6-1-16,-1 2 1 0,3 6 0 16,-2-7-2-16,2 2 1 0,-1 5 1 0,-1-6-1 15,-2 1 1-15,7 4-2 0,-7-4 1 16,5 6-1-16,-1-3 0 0,-2-2 0 16,1 3-3-16,-1-3 5 0,3 3-5 15,-3 2 4-15,-1-6 0 0,1 6 1 16,-3-3 1-16,2 4 2 0,3 0-1 0,-1 0-1 15,-1 0 1-15,-2-1-2 16,4 2 0-16,-2-1-1 0,0 1 1 16,0-2 0-16,-1 2 1 0,3 0-1 15,-2 0-1-15,0 0 0 0,-1 0-1 0,0 0 1 16,-2 1-1-16,5-1 1 0,-5 2 0 16,-1-1-1-16,3 0 2 0,-1 1-2 15,4 2 1-15,-6-1-1 0,6 2 1 16,-1-1-1-16,1 1-1 0,4 1 0 15,-2 0-1-15,2 0 0 0,-1 0 0 0,-5 0 0 16,-1 0-1-16,-2 0 0 0,-1 3 3 16,4 1-2-16,-2 2 0 15,2 2 1-15,-4 2 0 0,4-2-1 16,-4 6 2-16,4-1-1 0,2-5-1 0,-5 6 2 16,3-1-1-16,1 2 1 0,-1-3 5 15,0 4-6-15,0-3 5 0,3-2-4 16,-1 6-1-16,0-7 2 0,1 2-2 15,0 5 2-15,0-4-2 0,3 3 1 16,-3-5 0-16,3 1 0 0,-1-1-1 0,-1 1 0 16,1-2 1-16,1 2-1 0,-2-1 1 15,2 1 0-15,0 0-1 0,0 1 1 16,0-1-2-16,0 1 1 16,0 6 1-16,0-6 0 0,0 6-1 0,0-1 1 15,0-8-1-15,0 8 1 0,0-6-1 16,0 1 0-16,0 3 0 0,2-3 1 0,1 4 0 15,-2-1 0-15,5-2-1 16,0 6 1-16,1-4-1 0,0-1 1 16,2 1 0-16,-3-6 0 0,2 2-1 0,-1 0 1 15,-2-4 0-15,2 5 0 0,-1-2 0 16,2-2-2-16,1-1 1 0,-3-2 1 16,0-1 0-16,1 1 0 0,-4-4 0 15,1 1 0-15,2 1-1 0,-2-3 0 16,5 4 1-16,-3-4 0 0,-2 1 0 15,5 1 0-15,-3-2 0 0,-2-1 0 16,9 3 1-16,-7-3-1 0,4 0 0 16,7 0 1-16,-2-4 0 0,3-2-1 15,-3-5 2-15,5-1-4 0,-1-3-31 16,1-4-5-16</inkml:trace>
  <inkml:trace contextRef="#ctx0" brushRef="#br0" timeOffset="50808.8457">8526 399 30 0,'0'0'15'0,"0"0"-6"16,0 0-4-16,0 0-5 0,0 0-3 15,0 0 0-15,0 0-3 0,0 0-2 0,0 0-1 16,0 0-3-16,11-8-1 0,-11 8 8 16</inkml:trace>
  <inkml:trace contextRef="#ctx0" brushRef="#br0" timeOffset="58040.4992">7242 6081 0 0,'0'0'3'16,"0"0"-6"-16</inkml:trace>
  <inkml:trace contextRef="#ctx0" brushRef="#br0" timeOffset="70358.7591">18404 1480 49 0,'0'0'11'0,"0"0"1"0,0 0 0 16,0 0 1-16,0 0 1 0,0 0-2 16,0 0-2-16,0 0 1 0,0 0-1 15,-2-11-1-15,0 9 4 0,2 2 1 16,0-1 2-16,0 1-3 0,0-2-1 0,0 2-4 15,0-1-1-15,0 1-1 16,0-1-1-16,0 1-2 0,0-2 1 16,0 2-1-16,0 0-1 0,0 0 1 15,0-1-1-15,0 1-2 0,0 0 0 0,0 0 0 16,0-2-1-16,0 2-1 0,0 0-1 16,0 0 0-16,0 0 0 0,0 0 2 15,0 0 2-15,8-2 3 0,7 2-1 16,6-1 2-16,10-1-2 0,0 1-2 15,4-1 1-15,3-1-1 0,2-1 2 0,1 4-1 16,-2-3 0-16,-3-1-1 16,-1 2-1-16,-5-1 0 0,-4 1 0 0,-6 1 0 15,-4-1 2-15,-4 1-2 16,-2-1 1-16,1 0-1 0,-6 1 1 0,0 1-1 16,-5 0 0-16,5-2 0 0,1 2 1 15,-2-2-1-15,3 2 0 0,-7 0-1 16,0-1-1-16,0 1-1 0,1 0 0 15,1 0-1-15,-1 0 3 0,1 0 1 16,-1 0 1-16,1 0 3 0,-1 0 0 0,1 0 4 16,-1 0 3-16,1-1 7 15,-1 1-3-15,-1 0-4 0,0-1-3 16,0-4-5-16,-4-3-2 0,-7-3 1 0,-3-3 0 16,1 2 3-16,-3-3 0 0,2 1 0 15,-3-4 2-15,-1 0-1 0,-2-3-2 16,-2 0 1-16,3-3 2 0,-1 1 2 15,2-3 1-15,3 3 0 0,5 6-2 16,0 2 0-16,4 7-2 0,3 3-1 16,1 3-1-16,2 2-1 0,-1-3-5 0,1 3-1 15,0-1-2-15,-1 0-8 0,1 1 4 16,0 0 0-16,0 0 4 0,8 5 5 16,8 9 1-16,5 4 0 0,2 2 0 15,1 1-1-15,4-1-1 0,-1 1-1 16,2-3 0-16,1 1 0 0,-2-1-1 15,1 0 1-15,-3-2-2 0,-2 0 1 16,-2-2 1-16,-4-2-2 0,-6-4 2 16,0 0 1-16,-5-3 0 0,-2-2 0 15,0 0 1-15,-5-3-3 0,0 0 1 0,0 0 1 16,2 1-3-16,-2 6 3 0,0 3 1 16,-7 3 0-16,-6 6 1 0,-9 2-2 15,-5 4 0-15,-7 2 0 0,-2 7-2 16,-5 3-5-16,-3 6-26 0,-3 1-56 15,0 1-115-15</inkml:trace>
  <inkml:trace contextRef="#ctx0" brushRef="#br0" timeOffset="73039.5888">20178 968 163 0,'0'0'43'0,"0"0"-5"0,0 0-7 15,0 0-5-15,0 0-7 0,-4-77-8 16,-7 64-6-16,-6 0-4 0,-2 4-4 0,-4 4 0 16,-3 4 2-16,0 1-2 0,-3 1 2 15,2 7-2-15,0 1 0 0,2 4-1 16,0 3 0-16,4 0-1 0,2 4-1 16,4 2 0-16,5-1 2 0,2 3-2 15,2 2 2-15,4 0 2 0,2-1 2 16,0 3 2-16,2-3 4 0,9-2 1 15,2-3-1-15,6-4 1 0,1-4-1 0,3-5 1 16,3-3 0-16,-1-4 0 16,-5 0-1-16,1-9 2 0,-7-2 0 0,-1-1 0 15,-4-6 0-15,-3-3 1 0,-1 3-1 16,-2 2 0-16,-2 3 2 0,-1 8 2 16,2-8-4-16,-2 7-1 0,0 0-4 15,0 0-4-15,0 6-5 0,0-1-8 16,0 1 1-16,0 1-1 0,0 17 6 15,0 11 3-15,1 13 4 0,2 8 0 0,2 4-1 16,2 0 2-16,0 3-5 16,3 1 2-16,-2 5-1 0,-1 0 2 15,-3 3 1-15,-4-1 0 0,0-1 1 0,-4-5 15 16,-8-4-2-16,-4-8 2 0,0-8-1 16,-1-9-12-16,1-9 2 0,3-6 4 15,0-9 2-15,-3-6 1 0,-3-3 1 16,-5-9-1-16,-1-10 1 0,2-5-18 15,4-8-1-15,2-6-3 0,7-5-3 0,2-6 15 16,7-7-2-16,1-4 0 0,9-4-1 16,9 2 0-16,9 1 1 0,9 3-1 15,3 0 1-15,6 0 1 16,2 1-2-16,0 1 1 0,2 3-1 0,-3 7-1 16,0 7 1-16,-2 7 1 0,-5 6-1 15,-6 6 0-15,-6 5 0 0,-9 7 2 16,-7 4-1-16,-6 5 1 0,-5 2 1 15,0-2 0-15,0 2-1 0,1 0-1 16,1-1-1-16,-1 1-1 0,1-2 1 0,-1 2 0 16,0-1-1-16,1 1 1 15,-1 0-3-15,1-1 3 0,-1 1 0 0,1 0 0 16,-1 0 0-16,1 0 1 16,-1 0 0-16,1 0 0 0,5 0-1 0,-2 0 1 15,4 1 0-15,5 3-4 0,-2 3 3 16,3 0 0-16,4 4 1 0,-1 1 0 15,0 2 0-15,2 4-1 0,-1 3-1 16,0 5-1-16,-1 4 1 0,-3 7 1 16,-1 1 0-16,-4 2 0 0,-1 3-1 0,-3-5-1 15,-2-1 2-15,-4-7-1 0,0-3 2 16,-7-6-2-16,-2-2 2 0,2-7 1 16,-2-3 1-16,1-3 1 0,3-5 3 15,-5 1 1-15,-3-2 1 0,-1-6-4 16,-5-6 2-16,6-5-3 0,4-1 1 0,5-2-2 15,4-3-2-15,4 1-1 0,6-1-3 16,4 0 2-16,3 2-2 16,3-3-1-16,0-2-2 0,5 1 2 15,4 1 0-15,5 3 2 0,6 1 2 0,4 0 0 16,1 4-1-16,3-1 1 0,-3 2 2 16,-1 1 1-16,-2-1-2 0,-4 3 1 15,-2 0-1-15,-5 1 1 0,-4 1-1 16,-5-1 2-16,-7 3 0 0,-4-1 2 15,-4 3-1-15,-4 3 1 0,0-6-1 0,-2 5-1 16,-1-7-2-16,0 0 0 0,0 7-2 16,-1-4-1-16,-2 5 0 15,0 0 0-15,-7 0-1 0,-3 3 1 16,-5 0 1-16,-5 0 0 0,2 6-1 0,0 3 1 16,-2 2 1-16,2 2 1 0,-1 4 0 15,0 0-1-15,2 3 0 0,4 0-1 16,-1 2 0-16,5 3 0 0,1 0-2 15,3 1 2-15,4 0 1 0,2 2 0 16,2-1 1-16,2-2 1 0,4-2 1 0,5-28 3 16,4-26-1-16,5-11-1 15,5-12-28-15,5 53 3 16</inkml:trace>
  <inkml:trace contextRef="#ctx0" brushRef="#br0" timeOffset="74854.0653">21747 556 406 0,'0'0'33'15,"0"0"-20"-15,0 0-8 0,0 0-13 0,0 0-4 16,0 0-3-16,0 0 5 0,0 0 6 16,0 0 1-16,0 0-2 0,5 52 2 15,-4-23 2-15,0-1-4 0,1-1 4 16,-2-2 0-16,1-6 0 0,-1-1 2 15,0-6-1-15,0-6 0 0,0 2 3 0,0-8 3 16,0 0 7-16,0 0 1 0,0 0-2 16,3 1-3-16,0-1-4 15,3-10-1-15,4-7-2 0,3-6 0 16,-2-1-1-16,3 1-1 0,1 1 2 0,0 0-2 16,1 4 0-16,-2 2 0 0,4 5-2 15,-7 3 0-15,2 4-1 0,-3 0-3 16,-5 3-1-16,7 1-1 0,0 0 3 15,1 5-4-15,6 6 3 0,-6 5 2 16,-1 5-2-16,-5 5 1 0,-1 4 2 16,-3 2-3-16,2 2 3 0,-2-3 0 0,1 0 1 15,-1-4 0-15,0-7 2 16,0-9-1-16,0-3 2 0,-1-3 3 16,-1 0 8-16,1-1 0 0,2-4 3 0,6-10-4 15,3-9-4-15,6-6-3 0,-2-4-1 16,2 0-1-16,-3-1-1 0,3 1 1 15,-4-1 0-15,0 1-2 0,-1 3 1 16,-4 0-2-16,-4 9 1 0,0 2 0 16,-3 4-2-16,-1 7 0 0,-1 0-7 0,-1 4-4 15,0-2-2-15,0 2 1 0,0 0 6 16,-4 3 5-16,-5 7 1 0,-3 7-1 16,4 1-1-16,2 1-2 0,1 0 2 15,4 2-1-15,1-1 3 0,0 3-1 16,4-2 2-16,5 2-1 0,3 0-3 15,-2-1 3-15,4 2 1 0,1-2 0 16,2-1 1-16,0-1 1 0,4 0 0 16,-2-3 0-16,1-4 0 0,-2 1 0 15,-4-5-1-15,-4 0 0 0,-2-4 0 0,-5-2-1 16,1 1-2-16,-4-4-1 0,0 0 3 16,0 3 0-16,-5 6 2 0,-11 4-1 15,-6 0-3-15,-7 1-3 0,-1-2-14 16,-2 1-16-16,3 1-30 0,3 5-35 15</inkml:trace>
  <inkml:trace contextRef="#ctx0" brushRef="#br0" timeOffset="75434.542">23333 677 337 0,'0'0'43'16,"0"0"-12"-16,0 0-12 0,0 0-11 16,0 0-7-16,0 0-4 0,0 0-3 0,0 0 0 15,-85-73 2-15,52 85-1 16,-2 6 1-16,2 3-1 0,1 5 3 16,3 2 0-16,4 4 0 0,4-1 0 0,6 3 0 15,4-1 0-15,4-2-3 0,5-4 2 16,2-1 0-16,0-5 1 0,2-7 3 15,3-2 1-15,1-6 4 0,4-5 0 16,6-1 0-16,4 0 0 0,5-10-1 16,1-7-2-16,-4-3 1 0,2-1-1 0,1-2-1 15,-2-1 2-15,-3 1-2 0,1 0 0 16,-5 3 1-16,-5 7-2 0,-1 2 0 16,-4 4-3-16,-3 4-2 15,1 0-1-15,-4 3-2 0,4 0 0 0,5 3 0 16,3 9 3-16,2 9 0 0,-5 5 2 15,-2 4-3-15,-1 5 2 0,-2 0 2 16,-2 0 0-16,-1-1 1 0,2-4 1 16,-2-9-1-16,1 0 1 0,-1-9 0 15,-1-6 2-15,2 3 3 0,-2-9 8 0,0 0 5 16,4 0-3-16,8-7-3 0,2-8-8 16,8-8-4-16,0-4 2 0,1-3 0 15,-2-1 2-15,1 1-2 0,-4-1 1 16,0 4 1-16,-3 1-2 0,-1 3 2 15,-4 8-1-15,-4 5-2 0,-3 7-2 0,-3 3-5 16,0-2-3-16,6 2 0 16,-1 3 1-16,4 11 1 0,0 8-1 0,-3 9-2 15,-4 5-5-15,-2 4-10 16,0 2-26-16,-4 2-22 0,0 0-40 0,0 0-40 16</inkml:trace>
  <inkml:trace contextRef="#ctx0" brushRef="#br0" timeOffset="75882.0946">23912 881 289 0,'0'0'44'0,"0"0"-18"0,0 0-6 15,0 0-12-15,0 0-6 0,0 0-4 16,0 0-3-16,0 0-3 0,0 0-1 16,-3-11 0-16,3 11-2 0,0-2 6 0,0 2 2 15,0-2 7-15,0 2 3 0,0-1 3 16,8-4 2-16,4 1-3 0,7-4-2 16,-2 1-3-16,-2 1 2 0,-1-2-4 15,1 0 3-15,-2-1-2 0,4-3 1 16,-4 0-2-16,-4 3 1 0,1-2 3 15,-6 4-2-15,1-3 2 0,0 2-3 16,-2-4 0-16,0 4-3 0,-3-3-5 0,0 2-3 16,-4 2-3-16,-9-1-2 15,-6 6 1-15,-7 2 2 0,-3 0 0 0,-1 12 2 16,-3 7 4-16,1 3-2 0,0 7 2 16,3 4 1-16,6 3 2 0,7 0 1 15,6 2 1-15,8 1 1 0,2 1 6 16,13-2 2-16,12-2-3 0,7-1-1 15,7-5-6-15,7-2-2 0,2-5-8 0,1-7-17 16,-4-1-65-16,-6-3-42 0</inkml:trace>
  <inkml:trace contextRef="#ctx0" brushRef="#br0" timeOffset="77256.1255">21184 707 137 0,'0'0'26'0,"0"0"-2"0,0 0-4 15,0 0-1-15,0 0-3 0,0 0-1 16,0 0-7-16,0 0-4 0,0 0-5 15,-8-61 0-15,2 59-5 0,3-2 0 16,0 1-2-16,-7 1 1 0,0 2 0 0,-6 0 2 16,0 2 2-16,2 5-2 0,1-2 1 15,0 5 1-15,-2 2 1 16,1 0-2-16,2 1 2 0,2 3-2 0,0 0 1 16,3 1 0-16,1 3 1 0,2 1-1 15,2 2 0-15,2 1 0 0,0-1 1 16,2-1 2-16,0 0 0 0,3-2 0 15,-2-7 1-15,0 2-1 0,1 0 1 16,-1-5 1-16,1 5 0 0,0-8 0 16,1 1 1-16,-1-1 3 0,-1-3 3 0,4-1 3 15,-2-2 0-15,5-1-2 0,4 0-3 16,2 0-1-16,2-8 0 0,-1-2-2 16,-2-3 2-16,-3-3 0 0,0 0-2 15,0-3 3-15,-1-2-1 0,-4 0-2 16,1-2 0-16,-1 2 1 0,-2-1 1 15,0 7 0-15,-1-2-2 0,-1 7 0 16,-1-2-1-16,1 0-2 0,-3 6 4 16,0-6 1-16,0 5 0 0,0 1 2 15,0 1 0-15,0 5-1 0,0-2-4 0,0 2-1 16,1-2-4-16,-1 1-4 0,0-1-4 16,2 0-6-16,-2 2 0 0,1-1 3 15,-1 1 3-15,1 0 6 0,1 1 2 16,0 10-2-16,0 2 2 0,1 5-2 15,-2 1 3-15,2 2-1 0,0 6 0 16,2-2 2-16,-1 0 0 0,2-3 0 0,2 3 0 16,0-4 0-16,0 0 2 0,2-3 0 15,0-1 0-15,1-2 2 16,1 0-1-16,-1-3 1 0,-2-2-1 0,2 0 1 16,-4-7 0-16,2 2-1 0,0-1 0 15,2-2 1-15,-1 2-1 0,3-4 0 16,5 0-1-16,-3-3 0 0,4-3-2 15,-3-1 1-15,-6 1 2 0,1-5-2 16,-2 1 0-16,-4 0 0 0,4-3 3 16,-3-3-3-16,-2 1 1 0,3 0 2 0,-3-1-2 15,-1-1 1-15,-1-2 1 0,1-5-1 16,-2 0 0-16,-1 1-1 0,0 1 1 16,0 3 2-16,0 1-3 0,0 6 2 15,0-2-1-15,0 0 3 0,0 2 2 16,-1-1 1-16,1 7 2 0,0 0 0 15,0 6-1-15,0-2 0 0,-2-3-2 16,2-1-4-16,-1 0-3 0,1 2-2 16,0 4-1-16,-2-2-4 0,2 2 1 0,0-1-5 15,0 1-2-15,0-2 3 0,0 2 1 16,0 0 4-16,0 0 4 0,0 13-1 16,0 5-1-16,0 4 0 0,0 4 1 15,0 0 0-15,0 1 1 0,0 1 0 16,0 1-2-16,0-1 0 0,-3 0 0 15,2-9-4-15,-1-1-14 0,1-1-22 0,1-6-53 16,0 6-128-16</inkml:trace>
  <inkml:trace contextRef="#ctx0" brushRef="#br0" timeOffset="77374.8707">21549 444 323 0,'0'0'-38'16,"0"0"-102"-16</inkml:trace>
  <inkml:trace contextRef="#ctx0" brushRef="#br0" timeOffset="78008.867">24947 535 320 0,'0'0'67'0,"0"0"-12"15,0 0-14-15,0-84-7 0,0 77-13 16,0 0-9-16,0 7-9 0,0-2-8 16,0 2-4-16,0-1-2 0,0 1 3 15,2 0 1-15,4 17 5 0,2 8-3 16,2 14 1-16,1 6-1 0,-2 7-3 15,2 7-2-15,-3 7-3 0,1 10-16 16,-2 8-28-16,-7 4-30 0,0 1-54 0</inkml:trace>
  <inkml:trace contextRef="#ctx0" brushRef="#br0" timeOffset="78339.033">24938 1097 335 0,'0'0'46'0,"0"0"-11"16,0 0-13-16,14-85-9 0,-8 76-8 0,5-2-5 15,4 6-1-15,2 5-3 0,6 0 2 16,-1 3 0-16,2 10 0 0,1 7-1 16,-1 1 2-16,1 6 1 0,3 1 1 15,-1 3 0-15,2-3-1 0,0-1 0 16,-2-3-2-16,-2-2-1 0,-6-4-1 0,-2-3 1 15,-7-6-1-15,-1 2-2 16,-4-5 1-16,-3-4 1 0,1 3 0 16,-3-5 3-16,0 4 2 0,-5 2 2 15,-9 1 1-15,-6 2-2 0,-6-4 0 0,-5 0-1 16,-5-3-1-16,-1 1-1 0,-1 1-3 16,2 1 0-16,4-1-8 0,3 0-12 15,11-2-24-15,1 1-19 0,9-1-28 16,2-1-36-16</inkml:trace>
  <inkml:trace contextRef="#ctx0" brushRef="#br0" timeOffset="78593.5477">25542 905 254 0,'0'0'54'0,"0"0"-14"15,0 0-12-15,0 0-10 0,0 0-12 16,0 0-9-16,0 0-6 0,0 0 1 0,0 0 1 16,0 0 4-16,23-5 1 0,-17 29 0 15,-2 4 1-15,-1 2-1 16,-3 5 2-16,0 1-4 0,0 3 1 0,0 1 3 16,0-1-4-16,-3-2-4 0,-1-4-2 15,1-4-17-15,0-9-13 0,0 0-20 16,0-6-28-16</inkml:trace>
  <inkml:trace contextRef="#ctx0" brushRef="#br0" timeOffset="78751.212">25559 751 156 0,'0'0'-23'15,"0"0"-2"-15,0 0 2 0,0 0-1 16,0 0-18-16</inkml:trace>
  <inkml:trace contextRef="#ctx0" brushRef="#br0" timeOffset="79255.8453">26022 976 206 0,'0'0'26'16,"0"0"-7"-16,0 0-8 0,0 0-7 16,0 0-5-16,0 0-9 0,0 0 2 15,0 0-1-15,0 0 2 16,0 0 3-16,-105-35-1 0,76 50 1 0,4 2 0 16,1 0 1-16,6 1-1 0,3 0 0 15,3-2 1-15,4-1-2 0,4-2 3 16,2-3-2-16,1-5 2 0,1 6 3 15,0-7 5-15,1 4 5 0,5-2 2 16,4-5 1-16,5-1-2 0,2 0-4 0,2-7 2 16,-1-2 1-16,-4 1 0 0,-3-1-1 15,-4 4-1-15,-4 2-2 16,2 0-3-16,-5 3-4 0,0-1-6 0,0 1-4 16,5 0 0-16,5 7 0 0,1 15 3 15,2 10 3-15,0 8-1 0,-5 10 2 16,1 2-1-16,-1 6 0 0,-2-1-1 15,2 4 4-15,-4 4-2 0,2 2 2 16,-2 0 0-16,-3 0-1 0,-1-2 11 16,0-4-3-16,-9-2-4 0,-8-4 1 0,-4-2-12 15,-5-6 5-15,-2-4 4 0,-2-9 2 16,1-6 4-16,3-11 6 0,-2-9 5 16,1-8 7-16,0-4 7 0,-1-13 10 15,2-7 6-15,0-6-1 0,3-2-8 16,3-6-14-16,4-3-11 0,6-3-22 15,5-4-4-15,5-6-9 0,6-1-18 16,14-7-26-16,9-1-55 0,10-1-121 0</inkml:trace>
  <inkml:trace contextRef="#ctx0" brushRef="#br0" timeOffset="79607.3359">26779 941 360 0,'0'0'52'15,"0"0"-11"-15,0 0-11 0,0 0-8 16,0 0-7-16,0 0-3 0,0 0-3 15,0 0-2-15,0 0-1 0,-8-40-2 16,6 39-1-16,2 1-3 0,0-2-2 0,-1 1 1 16,1-1-2-16,0 1 1 0,0 1 1 15,1-3 1-15,15 0 0 16,5 1 1-16,10-1-1 0,1 3 1 0,4 0-3 16,-1 0-3-16,-2 0-2 0,-1 0-5 15,0 3-12-15,-3 0-12 0,-3 0-20 16,-7-1-20-16,-4 1-20 0,-6-2-1 15,-6 1 9-15</inkml:trace>
  <inkml:trace contextRef="#ctx0" brushRef="#br0" timeOffset="79830.8533">26850 1305 287 0,'0'0'66'0,"0"0"-15"0,0 0-16 16,0 0-12-16,0 0-14 0,0 0-4 15,0 0-6-15,0 0-2 0,0 0 1 0,0 0-2 16,65-61-2-16,-39 57-4 0,5 1-7 16,-1 3-11-16,0 0-31 0,-2 4-22 15,-5 6-42-15</inkml:trace>
  <inkml:trace contextRef="#ctx0" brushRef="#br0" timeOffset="80027.1389">26898 1551 335 0,'0'0'45'15,"0"0"-15"-15,0 0-15 0,0 0-7 16,0 0-2-16,0 0-3 0,0 0-3 0,0 0-8 16,107-20-34-16,-45 13-97 15,5 2-97-15</inkml:trace>
  <inkml:trace contextRef="#ctx0" brushRef="#br0" timeOffset="81894.2434">28363 501 359 0,'0'0'39'0,"0"0"-15"15,0 0-14-15,0 0-13 0,0 0-10 16,0 0 0-16,0 0 2 0,0 0 7 15,0 0 0-15,-39 64 3 0,26-21-1 0,1 8 0 16,-1 7 1-16,5 11-1 0,-1 5 1 16,3 7 2-16,2 1 2 15,2-2 0-15,2-7 1 0,0-8-4 16,0-10-2-16,3-9 1 0,4-8 0 0,4-11 2 16,1-4 0-16,0-8 1 0,-2-5 1 15,6-5 4-15,0-3-1 0,3-2 3 16,5-5 1-16,-3-7-1 0,2-2 2 15,-2-4-2-15,0-3-2 0,-1-4-1 16,2-2 0-16,-2-5 0 0,0-3-2 0,3-3-2 16,-1-5-1-16,-3 0-2 15,0-1 1-15,-6 1 3 0,0 7 1 16,-6 5 0-16,-3 10 1 0,-1 3-1 16,0 7-3-16,-3 6 0 0,2 0-1 0,-2 5-3 15,0-2-4-15,0 2-2 0,0 0-3 16,0 0 2-16,0 0 3 0,0 12 3 15,0 10 4-15,0 9 0 0,0 9 0 16,0 2 4-16,0 2-2 0,3 1-1 16,0-6 1-16,2-3-4 0,-1-6 1 0,2-2 0 15,0-4-3-15,1-4 4 0,0-4-1 16,-1-6 1-16,0-2 2 0,0-3 2 16,0 2-1-16,-2-7 2 0,6 3-1 15,0-3-1-15,4-3 2 0,4-5-2 16,-4-4-1-16,-2-2-1 0,-3-4 2 15,1-2-3-15,-4-3-2 0,-2-3-1 16,-3-4-5-16,-1-6-13 0,0-5-7 16,-5-4-9-16,-6 2-4 0,-3 2 10 15,-2 6 7-15,-3 8 12 0,-1 4 7 0,0 6 8 16,4 7 1-16,1 2 7 0,4 5-2 16,-1 3 2-16,2-2-2 0,0 2-7 15,1 0-1-15,5 0-3 0,-2 8 0 16,5-3 2-16,1 5 1 0,0 5 2 15,5 2 3-15,12 3-2 0,7 0 3 0,9-4-2 16,8 1-2-16,2-2 0 16,4-1-4-16,2-1 2 0,-3-6-1 0,-4-3 0 15,-2-4 0-15,-5 0 1 0,-3-2 1 16,-6-7 1-16,-3-4 2 0,-4 1 0 16,-5-3 3-16,1-1 2 0,-4 1 2 15,-2 3 2-15,-2 0-1 0,-1 4 1 16,-5 4-1-16,2-1 0 0,-3 5-3 15,0-1-5-15,0 1-2 0,2-2-4 16,-2 0-2-16,0 1-4 0,1 1-2 0,-1-2 2 16,0 2 2-16,-6 11 3 15,-5 8 2-15,-1 9 0 0,2 3 0 16,2 0 0-16,0 3 0 0,4-2 2 16,-1-4-1-16,3 0-1 0,0-4 1 0,2-1-2 15,0-8-1-15,2 1 2 0,3-5 0 16,0-3 0-16,5 3 3 0,-2-7 2 15,4-3 0-15,7-1 0 0,1 0-1 0,8-8 1 16,-2-4-3-16,-2-2 0 16,-1-2 0-16,-4 0-1 0,1 0 2 0,-3-3-1 15,-3-1-1-15,-2-1-2 0,0-1-1 16,-3-2-2-16,-2 9 1 0,-1-1 3 16,-1 9 0-16,-3 2-1 0,1 1 1 15,-3 4-3-15,0 0-2 0,0 0-1 16,2-3-3-16,-2 3 0 0,1 0 1 15,1 0 2-15,0 14 3 0,3 7 2 0,-1 6 2 16,2 1-1-16,1 1 1 16,0-2-2-16,2-3 0 0,1-1-1 15,2-3 2-15,1-2 0 0,3-4 2 0,-2-3-2 16,-1-4 1-16,0-5 1 0,3-2 0 16,0 0 2-16,9-5-1 0,-2-9 1 15,0-6 0-15,0-2 2 0,-1-6-1 16,-5-2 1-16,0-6-3 0,-3-2-2 15,-3-3-2-15,-4 0 1 0,-4 4-2 0,-1-1-3 16,-2 8-9-16,-6 6-30 16,-10 9-45-16,-4 12-133 0</inkml:trace>
  <inkml:trace contextRef="#ctx0" brushRef="#br0" timeOffset="82607.9884">28428 2477 481 0,'0'0'47'0,"0"0"-14"0,0 0-16 0,0 0-6 15,0 0-6-15,4-82-5 16,18 47 1-16,4-4 0 0,6-5 2 16,2-2-2-16,3 2 0 0,-1 3-1 15,-1 3 0-15,-3 5-1 0,-6 4-1 0,-5 3-2 16,-6 5-2-16,-4 7-3 0,-7 5 0 16,-1 6-5-16,-3 3-5 0,0-2-11 15,0 2 1-15,0 0 3 0,-4 10 7 16,-6 5 9-16,-3 8-1 0,3-1 1 15,4 1-1-15,0-6 6 0,3 3 0 16,3-2 4-16,0-6 0 0,0 8 0 0,0-4 1 16,0-5-2-16,6 6 2 0,-3-7 0 15,1 0 0-15,1 5 2 0,-2-5-1 16,2 4 0-16,3 1 0 0,0-2-1 16,4 6 0-16,1-4-1 0,-2 0 0 15,4-1 0-15,-1-2-1 0,1 2 2 16,-1-4 2-16,-1 3-2 0,2-3 0 15,-7-2 1-15,3-1-1 0,-6-2 0 16,-1-2 0-16,1 0-1 0,-2-2 1 16,0 2 0-16,0-1 3 0,0 1 4 0,-3-3 1 15,0 0 0-15,0 2-1 16,-8 2-3-16,-2-1 2 0,-7 0 2 16,-2-1-3-16,7-2 1 0,-9 0-4 0,3 0-3 15,4 0-1-15,-4 0-3 0,7-3-5 16,7 1-18-16,-2-5-44 0,6-4-39 15,0-7-54-15</inkml:trace>
  <inkml:trace contextRef="#ctx0" brushRef="#br0" timeOffset="82842.5863">29223 1715 378 0,'0'0'41'15,"0"0"-15"-15,0 0-14 0,0 0-12 16,0 0-5-16,0 0-1 0,0 0-1 0,0 0 2 16,0 0 3-16,0 0 2 15,-10 65-1-15,10-35 1 0,0 5 15 0,0 3-2 16,0 4 0-16,0 2 1 0,0 6-20 16,0 2 2-16,-7 7-6 0,-3 1-7 15,0 1-18-15,-5-2-19 0,2-5-25 16,0-5-37-16</inkml:trace>
  <inkml:trace contextRef="#ctx0" brushRef="#br0" timeOffset="84335.778">29037 2153 260 0,'0'0'63'0,"0"0"-8"0,0 0-13 16,0 0-14-16,13-84-9 0,-2 67-10 0,1 3-3 16,4 4-2-16,1-1-1 0,3 3 0 15,2 2 0-15,4 4-3 0,2 0 0 16,1 2 0-16,-1 0 0 16,3 9-3-16,-2 4 0 0,-2 3-2 0,-4 5 0 15,-2 3-1-15,-1 7 2 0,-5 2 0 16,-3 5 1-16,-4 1 1 0,-4 1 2 15,-4-2-1-15,0-3 1 0,-9-3 0 16,-3-4 0-16,-3-3 0 0,-4-5 1 16,3-4 1-16,2-4 1 0,1-5 1 0,4-3 0 15,-3-4 2-15,4 0-2 0,0-2 0 16,1-3-1-16,6-9-5 0,1-7-2 16,4-5 1-16,9-9-5 0,4 0 3 15,2 0-4-15,4-2 2 0,0 2 2 16,0 2 1-16,1 1 3 0,-1 4 4 0,-3 6 0 15,-1 3 1-15,-2 1 3 0,-1 4 1 16,0 1 0-16,-1 1-1 16,0 0 0-16,0 0-1 0,2 1 0 15,-5 4-3-15,2 1-1 0,-5 1-1 0,-5 2 1 16,2 2-2-16,-6 1-2 0,0-2 1 16,0 2-1-16,2 0-1 0,0-2-1 15,0 2-1-15,-1 0 2 0,1 0 0 16,-1 0 0-16,1 0 2 0,3 0 0 15,0 0-1-15,4 4 1 0,3 5 0 0,-1 0-1 16,3 3 0-16,-5-4 2 0,0 0-1 16,2 1 1-16,-4 0 0 15,5 0 3-15,1-4-2 0,-5 0 0 16,7 0 2-16,2-4-1 0,1-1 4 0,6 0-1 16,-1 0-1-16,-1-3 1 0,-3-5-2 15,0 1 2-15,-3-2-2 0,-1-2-1 16,-6 4 0-16,3-4-1 0,-7 4 0 15,0-1 0-15,-1-1-1 0,-2 4 0 16,1 2-3-16,-3 3-1 0,0-5-4 16,0 2-2-16,-6-4-1 0,-6 1 4 15,-7 6 1-15,-5 0 3 0,-2 4 1 16,-2 6-1-16,1 0 2 0,1 4 2 0,0 0-1 16,3 0-1-16,2 5 1 0,3-1-2 15,-1 0 1-15,6 4 0 0,0-1-2 16,4 0 0-16,2 0 1 0,2-4 0 15,5 0 0-15,0-1-1 0,0 0 1 16,3 4 1-16,5-5 2 0,4-2 0 16,5-2-1-16,3-4 0 0,2 0 0 0,7-3-2 15,1-4 1-15,6 0-1 0,-2-3-2 16,1-5 1-16,0-3-7 0,-3-3-3 16,-3-2-2-16,-2-3 4 0,-2-1 4 15,-3-3 6-15,-2 1 2 0,-2 0 1 16,-3 1 1-16,-2 1 1 0,0 2 0 15,-6 4 0-15,2 2 1 0,-2 4-2 16,-1-1 3-16,0 1-1 0,-2 0 1 16,2 0-1-16,-4 6-1 0,0-2 0 15,1 1-2-15,0 0 1 0,0 0-1 0,0 0-2 16,-3 3-4-16,0-1-4 0,0 1 1 16,1 0 0-16,1 0 2 0,-2 4 4 15,1 9-1-15,1 5 0 0,-2 1 2 16,0 5-1-16,0-1 0 0,0-5 1 15,0-1 0-15,0-6 0 0,0 2 0 0,-2-1 0 16,2-5 0-16,0-1 2 0,0-6 2 16,0 0 2-16,0 0 1 0,0 1 6 15,0-1-5-15,0 0-1 0,5-3-4 16,5-8-5-16,7-4-1 0,0-3 1 16,1 1 0-16,0-1-1 0,1 0-3 15,2 0-1-15,-1 0 0 0,-1 1-1 16,-1 2 4-16,-2 1 0 0,-3 5 4 15,-7 3 3-15,1 2 1 0,-2 2-1 16,-1-2-3-16,0 3-3 0,-1 1 0 0,4 0-1 16,4 8 3-16,1 2-1 0,0 2 2 15,1 2-1-15,-3 0 1 0,2 0 0 16,1-2 0-16,0-2 3 16,1 0-3-16,-2-4 4 0,1-5-2 0,4-1-1 15,2 0 0-15,3-6 2 0,-2-5-2 16,-1 1 0-16,-5-5 0 0,1 1 1 15,-2 0-1-15,-3-1 0 0,-3 3 1 16,0-1 0-16,-4 6 1 0,-1 3 0 16,1-1 0-16,-3 5-4 0,0-1-8 0,0 1-3 15,0 0 0-15,1 0 2 0,-1 1 6 16,0 17 3-16,0 9 0 0,0 15-1 16,-1 3-2-16,1 7 3 0,0 5 0 15,0 3 0-15,0 0 2 0,0-2-2 16,0-3 9-16,0-7-7 0,0-3 7 15,-2-6 0-15,-4-3-7 0,-4-4 6 16,-1-6-5-16,-3-4 5 0,3-10 3 16,-2-3 5-16,-4-5 0 0,-2-4 0 15,-9 0-4-15,2-7-2 0,-1-6-2 0,-1-3-4 16,4-3-3-16,2-4-8 0,3-2 1 16,6-2-14-16,6-3-12 0,7 0-21 15,5-3-49-15,15-1-118 0</inkml:trace>
  <inkml:trace contextRef="#ctx0" brushRef="#br0" timeOffset="84573.8361">31281 1586 375 0,'0'0'42'15,"0"0"-17"-15,0 0-15 0,0 0-13 16,0 0-6-16,0 0-1 0,0 0 1 15,0 0 3-15,0 0 4 0,0 0 0 16,-16 100-2-16,12-59 2 0,-1 2 22 0,1 2-3 16,-2 0 3-16,-1 0-6 0,-2 1-25 15,2-1 1-15,-2 1-8 0,0 2-4 16,1-1-13-16,1-2-14 16,0-4-13-16,-2-2-9 0,0-9-7 0,3-9-13 15</inkml:trace>
  <inkml:trace contextRef="#ctx0" brushRef="#br0" timeOffset="85088.5474">31050 1973 364 0,'0'0'47'0,"0"0"-16"15,0 0-14-15,0 0-17 0,0 0-6 16,0 0 0-16,0 0 1 0,0 0 5 0,0 0 3 15,0 0 0-15,50-16 2 16,-21 16 2-16,1-4-1 0,5 0 3 16,3-3-3-16,1 0 0 0,1-3-1 15,-2-5-2-15,-2-1-25 0,-2-2 4 0,-1-3-5 16,-1-4 1-16,-3 3 23 0,-3-3-1 16,-3 0 0-16,-6 0 1 0,-1 0-2 15,-6-2 0-15,-3 4-1 0,-1 6 1 16,-5-1 0-16,1 7 0 0,-2 5-1 15,1-1-3-15,-1 7-5 0,0-1-5 0,0 1 1 16,-7 8 4-16,-6 9 5 16,-3 10 4-16,-1 4-1 0,1 6 1 0,0 3 1 15,3 0 23-15,2-1-2 16,0-5-1-16,4-2 0 0,0-4-21 0,3-10 0 16,4-2 1-16,0-5 0 0,0-2 0 15,0 0 1-15,0-5 5 0,8 0-1 16,4-4 6-16,6 0-5 0,6-4 1 15,2-9-5-15,1-1 0 0,1-4-1 16,-2 2 3-16,-3-1-20 0,-4 0 21 16,-1 3-22-16,-7 5-1 0,-4 4 19 0,-4 1-6 15,-3 4-4-15,4 0 18 16,3 0-20-16,2 9 1 0,1 7 24 16,2 5-21-16,-2 3 21 0,0 4-20 0,1 1-6 15,1 1-17-15,2 2-40 0,1-4-49 0</inkml:trace>
  <inkml:trace contextRef="#ctx0" brushRef="#br0" timeOffset="85357.8277">32545 974 358 0,'0'0'-2'0,"0"0"-2"16,0 0 5-16,-6 106 5 0,-11-35-1 16,-8 18-2-16,-7 13 6 0,-4 15-1 15,-6 8 5-15,-4 4 24 0,-3 2 2 16,0-2-3-16,1-7-7 0,6-10-23 0,4-10-8 16,7-13-2-16,0-10 12 0,2-8-6 15,3-7 5-15,-3-3-8 0,-1-3-25 16,-3-1-35-16,-5-2-101 0,-2-3-88 15</inkml:trace>
  <inkml:trace contextRef="#ctx0" brushRef="#br0" timeOffset="86372.0445">28865 3286 462 0,'0'0'53'0,"0"0"-18"0,0 0-14 16,0 0-12-16,0 0-8 0,0 0-8 15,0 0-5-15,0 0-2 0,0 0 4 16,0 0 3-16,10 21 5 0,-9 13-1 15,1 3 2-15,-2 10-1 0,0 5-1 16,0 3 1-16,-5 2 2 0,-3 0 0 16,-1-3 1-16,-1-4-1 0,-2-5 1 15,2-6 5-15,3-7-4 0,2-11 1 0,1-7-2 16,3-8 0-16,1-6 4 0,-1 0 4 16,1 0 5-16,0 0-1 0,0 2-5 15,0-2-3-15,4-14-5 0,7-6-6 16,2-7 6-16,3-1-5 0,-1 1 4 15,0 1 1-15,0 2-2 0,-1 4 1 0,-3 5-1 16,-5 7 0-16,-4 6-3 0,1-2 0 16,1 3-1-16,-1-2-1 15,6 3 1-15,1 0 2 0,5 9 0 16,2 3 1-16,2 3 3 0,-3 2 0 0,1 1 0 16,2 1 0-16,-2-1 0 0,5 0 5 15,1 1-3-15,2 0 1 0,5-1-1 16,6-1-2-16,2-2 2 0,4-3-2 15,1-3 0-15,0-4 0 0,1-4-1 16,-1-1-1-16,-1-4-1 0,-3-7-2 0,-3-1 2 16,-5-5-1-16,-9-1 0 0,-5-2-2 15,-7-1 1-15,-4 0-3 16,-5-2 2-16,-1 0-1 0,-4 2-2 0,-5-2 0 16,-3 4-2-16,0-1 1 0,-2 1 1 15,0 4 2-15,4 5 3 0,0 2 4 16,0 5-5-16,0 1 4 0,-9 2 0 15,3 2 2-15,-9 7 1 0,4 3 2 16,2 5-1-16,-1 0-1 0,3 3 2 16,0 0-4-16,4 3 4 0,0 0-1 0,3-2-2 15,4-4 0-15,1 0 0 0,3-6 2 16,1 2-1-16,1-1 3 0,0-1-1 16,0 1-1-16,3-6 3 0,4 2 1 15,0-5-1-15,6-2 3 0,3-1-1 16,5-3-2-16,0-9-1 0,-1-3-5 15,-2-3 3-15,0-2-3 0,-1 0 3 16,-2 0 2-16,-1 0 0 0,-2 2-1 16,0 2 5-16,-4 5 1 0,-3 4 0 15,-2 4-1-15,-3 3-2 0,0-2-4 0,0 2-5 16,1-1-4-16,0 1-3 0,1 0 1 16,2 0 1-16,4 8 5 0,1 8 0 15,5 7-1-15,-3 2 0 0,2 1 3 16,-3 1-8-16,2 2-6 0,-5 0-15 15,-3 0-26-15,-2 1-22 0,-2-7-27 0,0-5-36 16</inkml:trace>
  <inkml:trace contextRef="#ctx0" brushRef="#br0" timeOffset="87161.3422">29851 3772 375 0,'0'0'36'0,"0"0"-16"15,0 0-12-15,0 0-10 0,0 0-4 16,0 0 4-16,0 0-3 0,0 0 4 16,87 24 0-16,-70-3 6 0,-4 1-3 0,-3 1 1 15,0-1 1-15,-5-7-6 16,-3 2 2-16,0-4-1 0,-2-8 0 16,1 1-1-16,-1-6 3 0,0 0 2 0,0 0 10 15,0 2 2-15,2-1-2 0,-2-1-2 16,0 0-9-16,0 0-2 0,0-13-1 15,1-7 0-15,4-6-4 0,3 0-3 16,1 2 3-16,3 2-1 0,-1 2 4 16,-4 6 2-16,-2 6 0 0,-2 5 0 0,-3 3-3 15,0-1-2-15,0 1 1 0,1 0-2 16,6 0 4-16,8 0 1 0,2 2 2 16,9 6-1-16,-1 1 1 0,4 2-1 15,1 0 1-15,6-1 0 0,3 0 1 16,3-2 3-16,0-1-4 0,1-1 4 15,-5-4-4-15,-2 0-1 0,-1-2 3 16,-2-3-3-16,3-6 5 0,-1-1-5 16,1-3 2-16,-3-1-1 0,-2-1-1 15,-4 2 0-15,-3-2 0 0,-3 1-2 0,-2 0 1 16,-8 3-2-16,0 1-1 0,-4 1-2 16,-7-2-6-16,0-5-5 0,-4 0-1 15,-10-4 3-15,-4 5 4 0,-3 5 5 16,-5 2 4-16,-1 3 2 0,-1 5 2 15,-2 0 3-15,0 2-3 0,-2 6 1 0,-1 2 2 16,-1 3-1-16,1 1 6 0,4 2-1 16,5 2-1-16,2 0-3 15,7 0 0-15,5-4-3 0,3 2-1 16,4-1 0-16,3-3 0 0,0 5 2 0,2-6 1 16,9 0 2-16,4-2 2 0,6-4 2 15,5-5-3-15,5 0 0 0,6-11-6 16,4-4 1-16,2-6-2 0,-2-7-2 15,-4-5 1-15,-3-6-1 0,-5-5-2 16,-6-4 1-16,-3-2-1 0,-6 0 0 0,1-1-1 16,-5-1 3-16,-1 1-4 0,-1 1 0 15,1-1 3-15,-3 4 1 16,0 6 9-16,-3 5 8 0,-2 11 7 0,0 12 5 16,-1 7-4-16,0 6-7 0,0-2-10 15,0 2-13-15,0 0-2 0,0 0-1 16,0 11 4-16,0 12 3 0,-1 10 3 15,1 8 5-15,0 8-4 0,0 5 3 16,-1 7-2-16,-2 6-4 0,-3 5 1 16,-3 3-7-16,-2-1-7 0,-3-4-31 0,2-6-34 15,0-8-65-15,5-10-84 0</inkml:trace>
  <inkml:trace contextRef="#ctx0" brushRef="#br0" timeOffset="87540.2644">31112 3571 356 0,'0'0'7'0,"0"0"-11"0,0 0 0 16,0 0 0-16,0 0 3 0,0 0 1 16,3 87 1-16,0-49-1 0,-2-2 1 15,-1-2 0-15,0-4-1 0,0-3 5 16,0-7-3-16,0-1 4 0,0-9-2 15,0-5-1-15,0 0 4 0,0-5 10 0,-1 0 15 16,1 0 5-16,0 0-2 0,0 0-13 16,1-7-15-16,9-10-12 0,0-4 4 15,5-3-3-15,-1-2 3 16,2 2 2-16,-1-1 2 0,2 4 3 0,0 2 0 16,2 0 3-16,-3 6 1 0,-3 2-5 15,-7 5 0-15,1 3-4 0,-2 1-3 16,4 1 0-16,2 1-2 0,-1 3 0 15,4 9-1-15,-2 5 2 0,-2 4 0 16,0 3 0-16,-1 4 1 0,0-1-3 0,-1 0 1 16,-2 1-1-16,0 0-18 15,-3-1-21-15,4 1-36 0,-3-9-55 16,3 1-86-16</inkml:trace>
  <inkml:trace contextRef="#ctx0" brushRef="#br0" timeOffset="88340.7772">31695 3758 203 0,'0'0'18'15,"0"0"-13"-15,0 0-7 0,0 0 2 16,0 0 5-16,0 0 7 0,0 0 6 0,0 0 1 15,0 0 0-15,71 6-1 16,-53 0-3-16,-3-1-3 0,-1-2-2 16,-4 0 2-16,5-3-2 0,5 0 0 15,0 0 2-15,5-5-9 0,-2-3 5 0,-4-2-4 16,-2-3-3-16,-2-4 1 0,-1-1-1 16,-5-4 0-16,-2 0 2 0,-2-1-2 15,-4-2-2-15,-1 1-3 0,0 1 0 16,-4 2-2-16,-1 8 3 0,-2 0-1 15,1 7 0-15,-4 2-1 0,-2 2-4 0,-2 2 5 16,-8 6-2-16,2 11 6 0,1 5 0 16,0 8 2-16,2 3 1 0,1 0 0 15,4 4 1-15,0-2 3 16,4-2 0-16,2 1-1 0,3-4 2 0,2-2-5 16,1-8 3-16,0 0-4 0,0-8-1 15,3-1 2-15,6 1 2 0,-3-5 4 16,8 0 1-16,3-6 1 0,8-1 2 15,7-3-8-15,3-5 3 0,-2-8-7 16,0-1-5-16,-3-2 10 0,-1-4-9 0,-3-1 8 16,-1-1-4-16,-6 1-2 0,-2 0 2 15,-4 2 0-15,-3 5 1 0,-4 4 1 16,-2 4 1-16,-2 4-3 16,-1 2-2-16,-1 3-6 0,0-1-5 0,0 1 1 15,0 0 1-15,0 3 7 0,0 13 4 16,0 8 1-16,0 7-2 0,0 0 0 15,0-1 4-15,0-2-1 0,0 2 3 16,3-6-1-16,4-1 1 0,0-5 3 16,4-3 2-16,0-4 6 0,1-3-1 0,2-6 1 15,5-2-3-15,3 0-6 0,4-7-1 16,3-7-5-16,0-3-1 0,1-4-1 16,2-3-5-16,-3-5 4 15,-2-1-4-15,-4-4 3 0,-4-1-1 0,-4-1 4 16,-5 0-4-16,-3-3 3 0,-1 6-3 15,-5 8 1-15,1 11 0 0,-1 8 0 16,-1 6-5-16,0-3-3 0,0 3 2 16,-4 4-4-16,-4 10 7 0,-3 10-3 15,5 5 6-15,2 4-1 0,4 2 2 0,0 0 9 16,1 1-8-16,4-1 9 0,-5 0-3 16,0 0-6-16,-12-1 5 0,-11 1-7 15,-7-1 1-15,-11 8-16 0,-10 0-54 16,-8 3-166-16</inkml:trace>
  <inkml:trace contextRef="#ctx0" brushRef="#br0" timeOffset="89308.8774">17825 6117 252 0,'0'0'60'0,"0"0"2"0,0 0-6 16,0 0-8-16,0 0-9 0,0 0-11 15,0 0-3-15,0 0-7 16,0 0-2-16,-3-41-2 0,2 35-4 0,1 0-1 16,0 0-6-16,0 1 0 0,0 5-2 15,0-1-2-15,0 1-1 0,0-3-1 16,6-2 0-16,8 0 2 0,9 1-1 15,6 1 1-15,8 2-1 0,6 1 1 16,2-2 1-16,4 0-1 0,0 1-1 0,2-1-1 16,-2 1-1-16,3-2-1 15,0 0-1-15,0-2-4 0,-3-1-2 16,-4 2-4-16,-8-2-1 0,-8-2 4 16,-11 4 3-16,-5-4 6 0,-7 3 2 0,-6-5-3 15,0-4 3-15,-3-1-1 0,-10-5 2 0,-2 0 0 16,-2 0-4-16,-1 2 6 15,1 0-2-15,3 2 6 0,2 5 0 16,2 0 1-16,4 4 1 0,3 4 1 16,-4-4-1-16,3 4 0 0,1 0-3 0,0 1-3 15,3 2-5-15,-1-1-2 0,1 1 0 16,0 0-1-16,-2 0 4 0,2 1 1 16,0 14 2-16,3 2 0 0,8 8 5 15,1-2-5-15,3 1 6 0,3 1-5 16,4 0-1-16,2-2 1 0,3 1-2 0,3 1 1 15,-1-3 0-15,-1 3 0 16,-5-4-1-16,-3-2 1 0,-7 1-2 16,-4-6-2-16,-9 1 3 0,-2 3 0 15,-18 2-1-15,-14 7-1 0,-13 1-6 0,-12 0-15 16,-11-1-40-16,-5 1-55 0,-2-4-119 16</inkml:trace>
  <inkml:trace contextRef="#ctx0" brushRef="#br0" timeOffset="90903.3287">19403 5997 203 0,'0'0'58'0,"0"0"-3"0,0 0-1 15,0 0-7-15,0 0-7 0,0 0-11 16,24-88-12-16,-24 78-9 0,-8-4-7 15,-7 4-8-15,-1 6 3 0,-10-2 0 16,0 6 2-16,0 0 7 0,-1 7-5 16,1 6-5-16,3 2 2 0,1 2-2 0,5 2-1 15,5 2 0-15,3-6 0 0,5 4 0 16,4-1 2-16,0-1 0 0,7 3 0 16,4-4 1-16,0-4 0 0,1-4-1 15,1-2 2-15,-2-3 2 0,-1-3 2 16,2 0 2-16,-1 0 0 0,-2-3 3 15,-2-3-1-15,-1 0 1 0,-3 3-1 16,1 0-2-16,-4 3-5 0,0-2-9 16,0 2 0-16,0 0-1 0,0 16 2 15,0 13 8-15,0 13 0 0,0 11-1 0,2 9 2 16,7 8 0-16,2 3 3 0,3 3 0 16,-2 1-1-16,-3 2 2 0,-2 1-4 15,-6-2-3-15,-1-5 3 0,-4-6 0 16,-7-8 2-16,-4-12 0 0,-5-11 6 15,-3-11 4-15,-3-10 7 0,0-11 5 0,-3-4-4 16,0-12-2-16,1-10-2 16,2-9-2-16,3-8-2 0,4-10-4 0,4-7-4 15,3-5-2-15,7-2-5 0,5-3 0 16,3-1-6-16,15-1-10 0,9 0-7 16,7 0-18-16,9 2-13 0,3 2-8 15,5 8-7-15,2 6 10 0,-3 8 12 16,-3 5 21-16,-3 7 15 0,-4 4 14 15,-4 4 7-15,-10 3 6 0,-4 1 11 16,-8 7 9-16,-6-1 8 0,-4 5 6 0,-3 2 1 16,1 0 0-16,-2 0-4 15,0-2-7-15,0 1-5 0,1 2-11 0,-1 4-6 16,0-2-6-16,0 2-6 0,3-4-3 16,2 0-3-16,5 1 0 0,7 3 0 15,5 2 1-15,5 10 1 0,2 6-3 16,0 7 3-16,-3 3-1 0,-1 4 2 15,-4 3-2-15,-1 0 1 0,-5 2-2 16,-4-2 1-16,-5-3 1 0,-4-4 1 16,-2-2 0-16,0-5 2 0,-8-3 2 0,0-9 0 15,-4-2 2-15,4-2-2 0,-5-5 2 16,-3 0-2-16,0-10-1 0,-2-1-1 16,4-7-1-16,5-2-1 0,3-2 0 15,5-3-2-15,1-2 0 0,7 1-1 16,8 1 0-16,7 2 0 0,5 0 0 15,3 3 0-15,7 2 2 0,5 3-2 16,2 3 2-16,1 1 1 0,1 4 0 16,-2 0 0-16,0 2 0 0,0 0 0 15,1-1 0-15,0 0 0 0,2 0 0 0,-3-2 1 16,-4 1-1-16,-2-1 3 0,-12 2-3 16,-7 0 3-16,-6 0 1 0,-5 1-1 15,-5 2 0-15,0 0 0 0,-3-3-1 16,0 0-2-16,0-5 0 0,0 1-2 15,-3 1 0-15,-3 1 1 0,-4 2-2 0,2 2 0 16,-3 2 0-16,-6 2 0 0,0 0 2 16,-5 6-2-16,1 5 0 0,0 4 1 15,1 1 0-15,0 3 1 16,4 1-2-16,-1-1 2 0,5 2 0 0,2 1 0 16,6-7 1-16,2 3 0 0,2 2 0 15,0-2 2-15,6 5-1 0,5-7 3 16,1-1 0-16,4-3 2 0,1-5 0 15,5-2 1-15,2-5-1 0,2 0 0 16,1-7-1-16,-1-6-2 0,1-1-1 16,-1-1 1-16,0-3-1 0,-2-2-1 15,0 0 1-15,-2 0-2 0,-2-1 0 0,-4 3 0 16,-1 0 0-16,-6 4-2 16,-1 2 1-16,-4 4-1 0,-3 3-1 0,2 1 1 15,-3 4-2-15,0-1 1 0,0 1-3 0,0-2-1 16,0 1 1-16,0 1 1 15,0 0 3-15,-3 0 2 0,-1 7 0 16,-3 7-2-16,1 0 2 0,3 3 0 16,3 1 0-16,0 0 0 0,0 6 0 0,4-3-1 15,4-2 1-15,-1-2 0 0,3-3 1 16,-3-5 1-16,3-1-1 0,5-2 2 16,-5-1 0-16,9-4-1 15,0-1-2-15,4-3 0 0,4-6-1 0,-2-3 1 16,-5-4 0-16,0 0 0 0,-3-2 0 15,-2-3 0-15,-1-1 1 0,-2 1-1 16,-3-1 1-16,1-3 1 0,-3 1-1 16,-1-2 0-16,-2 0 0 0,-1 2-2 15,-1 5-3-15,-1 1 4 0,1 8-3 0,-2 4 3 16,1 0 0-16,-1 6 0 0,0-2-1 16,0 2-2-16,0-2-2 0,1 1 0 15,-1 1-1-15,0 0 3 0,0 0 8 16,0 14-5-16,0 5 4 0,0 7-5 15,-1 2-1-15,-2-1 1 0,0 2-3 0,-3 0 2 16,0-2-4-16,1 0-6 0,0-1-19 16,1 1-31-16,0-2-45 15,4-1-120-15</inkml:trace>
  <inkml:trace contextRef="#ctx0" brushRef="#br0" timeOffset="91058.809">20956 5715 260 0,'0'0'-3'0,"0"0"-10"0,0 0-4 15,0 0-4-15,0 0-1 16,0 0-1-16,0 0-14 0,0 0-13 0,49 98-6 16</inkml:trace>
  <inkml:trace contextRef="#ctx0" brushRef="#br0" timeOffset="91668.6745">21141 5962 203 0,'0'0'46'0,"0"0"0"0,0 0 2 0,0 0-16 15,0 0-10-15,0 0-12 0,86-68-12 16,-71 68-5-16,-2 0 1 0,8 8 3 16,-5 5 0-16,-2 6 3 0,-1 1-2 15,-2 3 1-15,-3 0 1 0,-2 1 0 16,-3-7 0-16,0 0 1 0,-2-5 1 15,0-1 0-15,1-1 0 0,-2-5 4 16,1 1 2-16,-1-6 7 0,0 0-1 16,7 0-1-16,4-5-3 0,6-6-7 15,2-5-2-15,1-2 1 0,-3 0-1 0,2-2-1 16,0 0 2-16,-5 2-5 0,1-1 4 16,-7 6-1-16,-3 5 2 0,-1 1-4 15,-1 4-4-15,-1-1-4 0,1 2-1 16,-2 2 2-16,4 4 3 0,0 10 4 15,1 5 0-15,-2 3 2 0,1 2-1 16,-3 0 1-16,3 1 0 0,2-3-1 0,-3-7 2 16,2 1 0-16,0-8 3 15,1-3 4-15,6 0 1 0,2-5 0 16,6 0-1-16,2-10-4 0,2-7-1 0,-2-5-3 16,3-2 0-16,0-2-2 0,-3-1 4 15,-1-2-4-15,-2 0 2 0,-3 2 0 16,-2 1-5-16,-2 2 3 0,-4 7-2 15,-5 7 4-15,-1 5 1 0,-3 5-3 16,0-2-4-16,0 2-4 0,0-1 0 0,0 1 0 16,0 0 5-16,0 0 4 0,-2 12 3 15,-2 6 0-15,1 5 0 0,3 1-1 16,2 1-1-16,5-1 1 16,3-1 0-16,1 0 3 0,1-2-3 0,2 0 0 15,0-3-2-15,-6-4 0 0,1-1 1 16,-5-3 0-16,-2-6 2 0,-2 5 6 15,-6-2-3-15,-13 2 2 0,-7 0-3 16,-4-5-4-16,-3-1-4 0,1-3-4 16,1 0-8-16,3 0-9 0,2 0-17 0,9-1-20 15,-1-1-13-15,8 0-6 0,4 1-6 16</inkml:trace>
  <inkml:trace contextRef="#ctx0" brushRef="#br0" timeOffset="92074.3176">22837 5854 257 0,'0'0'25'16,"0"0"-4"-16,0 0-8 0,0 0-5 16,-34-79-4-16,15 74-5 0,-3 3 1 15,-1 2 0-15,0 4 1 0,-5 6 1 16,2 6-2-16,-1 4 5 0,0 3-3 15,-1 1 4-15,4 3-3 0,2 2 0 0,3 0 0 16,6-3 0-16,3 0 0 0,6-8-2 16,2-2 4-16,2-3 1 0,0-4 4 15,2 1 4-15,5-7 3 16,7 0 1-16,4-3-6 0,8-4-3 0,3-10-3 16,1-4-2-16,0-3-1 0,1-5 5 15,-4-1 1-15,-1-2 3 0,-1-2 2 16,-3-1-5-16,-2 2 4 0,0 3-3 15,-6 3 4-15,-1 6 2 0,-7 8-4 16,-3 7-4-16,-3 3-5 0,0 0-7 0,0 0-5 16,1 0-1-16,4 0 1 0,-1 10 4 15,2 8 3-15,1 9 4 0,-3 5-5 16,-1 3-1-16,-3 3-7 16,2-1-14-16,-1 0-16 0,1 0-25 0,1-2-30 15,0-4-61-15</inkml:trace>
  <inkml:trace contextRef="#ctx0" brushRef="#br0" timeOffset="92851.6153">23124 5765 405 0,'0'0'54'0,"0"0"-15"0,0 0-20 15,0 0-12-15,0 0-7 0,0 0-2 16,0 0-1-16,94-17 0 0,-73 34 0 15,-2 3 1-15,-3 5 3 0,-3 3-2 16,-4 2 4-16,-4 2-4 0,-3 0 0 16,-2-2 0-16,0-3 0 0,-7-2 2 15,3-8 0-15,-2-2 1 0,3-7 1 0,0-4 5 16,1 0 3-16,2-4 4 0,0 0-1 16,0 0-1-16,0-1-5 0,0-11-5 15,0-10-1-15,8-3-2 0,1 0 3 16,3 1-2-16,2 0 2 0,1 1 0 15,0-1-5-15,2 4 3 0,1 0-4 0,-1 2 2 16,0 1 1-16,1 5-2 0,-7 3-1 16,2 1-2-16,-4 5-1 0,-5 1 0 15,9 1 1-15,-7 1-1 0,3 0 2 16,1 0 0-16,-2 3-1 0,0 2 0 16,-2 1-1-16,-1 0 2 0,1 2-1 15,0-1 3-15,-5-4-2 0,4 5 2 16,-3-4 5-16,0 1-5 0,1 0 5 15,-3-5-3-15,0 0 0 0,0 0 2 16,1 0 0-16,-1 3 0 0,2-2 2 0,-2 1-2 16,1-1-4-16,-1-1 5 15,2 0-4-15,-2 2 2 0,1-2 0 16,-1 0 0-16,0 1-2 0,2-1 1 0,-2 2 3 16,0-2-5-16,2 1 6 0,-2-1-4 15,0 2 1-15,0-2 1 0,2 0-3 16,-2 1 6-16,0-1-4 0,1 0 5 15,1 0 6-15,5 0-6 0,0 2 0 16,7-2 1-16,6 0-5 0,-2-2 6 16,5-1 1-16,-2-1-3 0,-1-1-2 0,1-1 0 15,-2 0-2-15,0-1 0 0,-1-1-1 16,-1-1 2-16,-5 2-1 0,-1 0 0 16,-2-4 0-16,-5 6-1 0,3-8 0 15,-1 6-1-15,-5 2 0 0,-1-8-3 16,0 4-1-16,-10-4-6 0,-3-2 1 15,-7 6-3-15,-3 4 3 0,-2 5 0 16,-1 0 3-16,-1 10 2 0,-1 3 1 16,2 5 2-16,2 3-3 0,5 1 2 15,3 2 1-15,4 0 2 0,5 2 7 0,2 2-5 16,5-3 5-16,2 1-4 0,11-3-1 16,7-3 2-16,9-4-3 0,5-2 0 15,3-2-5-15,0-3-10 0,-4-3-33 16,-4-1-82-16,-11-2-135 0</inkml:trace>
  <inkml:trace contextRef="#ctx0" brushRef="#br0" timeOffset="93491.2159">21432 7600 495 0,'0'0'52'15,"0"0"-19"-15,0 0-11 0,0 0-5 16,-12-79-7-16,24 52-2 0,4-2-4 16,8-1-1-16,4-1-2 0,2-1 0 15,2 2 0-15,-2-1 1 0,1 1-1 16,-2 1 0-16,-5 1-2 0,-1 1-7 0,-4 2 2 15,-2 0-8-15,-3 5 3 16,-6 4-2-16,1 2 1 0,-5 5 1 16,-2 5 3-16,1-1 2 0,-3 5 1 15,0-1 2-15,0 1-4 0,0 0 0 0,0-1-3 16,0 1 0-16,0 0 5 0,3 0 3 16,-1 11 1-16,3 5 1 0,2 5 0 15,-1 0 2-15,1 1-3 0,3 3 4 16,1 3-4-16,3 0 0 0,0 1 1 15,2 0-1-15,1 0 0 0,-1 0 0 0,3-1 0 16,-3-1-2-16,0-2 3 0,-2-3-1 16,1-3-1-16,-5-7 2 15,-4-4 1-15,-3-5 1 0,-3-3 6 16,0 0 2-16,0 0 1 0,0 0-4 0,0 1-3 16,0-1-3-16,-15-1-1 0,-6-4 0 15,-10-1 0-15,1 2-3 0,-1 2-3 16,9 0-4-16,1 1-9 0,7 1-19 15,6 0-25-15,-5-1-31 0,5-1-57 16</inkml:trace>
  <inkml:trace contextRef="#ctx0" brushRef="#br0" timeOffset="94921.7586">22120 7222 351 0,'0'0'54'0,"0"0"-7"16,0 0-18-16,0 0-9 15,0 0-12-15,0 0-7 0,0 0-6 16,0 0 0-16,0 0-3 0,14-44 3 16,-8 47 5-16,3 9-1 0,2 4 3 0,-3 4-2 15,-2 2-1-15,-2-1 0 0,-1-4-2 16,-2 0 3-16,-1-5 0 0,0-6 0 16,2 6 0-16,-2-6 4 0,0-2 4 15,1 3 9-15,-1-7 8 0,0 0-1 16,0 0-5-16,3 0-5 0,3-13-12 0,0-5-1 15,4-6 0-15,3 1 0 16,0-1-1-16,4 1 1 0,1 1-5 16,-1 2 3-16,-1 4-3 0,-3 5 3 15,-6 4-1-15,0 2-1 0,-2 4-2 0,-1 0 0 16,6 1-3-16,-3 0 2 0,5 6 0 16,2 7 3-16,-3 4 6 0,-3 3-6 15,-1 4 5-15,-1 2-3 0,-3 0-1 16,0 1 1-16,-2-1-1 0,1-8 2 15,-2 0-1-15,1-6 1 0,-1-5 0 16,0-2 1-16,0-5 3 0,0 0 2 0,0 0 5 16,2 2 3-16,-2-2 1 0,1 1-4 15,5-1-4-15,4-10-5 0,2-7-2 16,6-4 1-16,0-3 0 0,1 1-2 16,1-1 1-16,0-1-1 0,2 1-7 15,-1 3 5-15,0 1-7 0,-1 3 4 16,-7 7-2-16,-3 4 1 0,-6 4 0 15,-4 2-1-15,5 0 1 0,1 0 0 16,1 0 1-16,4 10 3 0,-6 3 4 0,1 4-2 16,-4 3 3-16,0 0-3 0,1 2 1 15,4-2-1-15,0 0 1 16,5 0 2-16,4-1-1 0,4-3 1 16,6-2-1-16,1-2 1 0,4-3-2 0,-1-4 2 15,1-2 1-15,-1-3 0 0,2 0-1 16,0-8 0-16,2-2-1 0,1-3 1 15,2-2-2-15,1-1 1 0,0-3 0 16,1 0-1-16,3-2 1 0,-3-2-1 16,-2-1-3-16,-3 0 4 0,-4 1-4 0,-4-2 3 15,-4 3 0-15,-8-1-1 0,-1 2-2 16,-7 3-2-16,-5 0-3 0,-1 4-5 16,0 1-2-16,-6-1-2 0,-6 4 2 15,-1 4 4-15,-9 0 5 0,-1 6 1 16,-2 0 2-16,-2 4 2 0,-1 7-2 15,-2 3 2-15,1 2 1 0,0 1 1 16,2 1 2-16,2 2 0 0,5 0 0 16,2 3 3-16,7-1 1 0,1 1-3 15,5-6 1-15,4 1-2 0,1 0 0 0,0-3 0 16,6 1 4-16,2-6-1 0,4-4 2 16,4-3 1-16,6-1-2 0,4-2-1 15,2-6-3-15,3-7 1 0,1-2-1 16,-1-3-1-16,0-3-5 0,-2-2 2 15,-2 1-2-15,-2-3 2 0,-6 2 0 0,-1-2-1 16,-4 3 0-16,-3-1-3 0,-5 6 1 16,-2 1 1-16,-1 5-1 15,-1 5 3-15,-1 1-3 0,-1 5-5 16,0-1-1-16,0 1-2 0,0 0 5 0,0 1 4 16,0 14 2-16,0 6 0 0,-3 6 0 15,2 1 2-15,1-1-1 0,0 0 1 16,0-1 5-16,3 0-6 0,2-2 4 15,4-3-4-15,0-3 1 0,-2-6 3 16,2-2-1-16,3-1 4 0,-3-7 0 0,8 2 0 16,2-4-2-16,3-8-3 15,5-7 0-15,-2-5 0 0,-3-6-6 0,-2-2 4 16,-3-2-3-16,-4-4 2 16,-1-2 1-16,-1-1-2 0,-2-4-1 0,-1-2-2 15,-4 1-1-15,1 1-1 0,-3 2 3 0,-1 2-1 16,-1 7 4-16,0 8 1 0,0 4 0 15,0 7 1-15,0 7-1 16,0 0-2-16,0 4-8 0,0-2-2 16,-1 2 1-16,-4 0 2 0,-3 0 5 0,-2 10 3 15,-2 7-1-15,1 5 3 0,3 5 0 16,4 5 2-16,1 3-2 0,2 1 0 16,1 3 0-16,0-2 1 0,6-1 2 15,2-6 0-15,4-1 0 0,1-4 1 16,2-5-1-16,2-5 2 0,1-4 1 15,4-4 0-15,3-5 0 0,1-2-4 16,1-6 0-16,-1-9-3 0,2-7 0 16,-5-3-2-16,2-6 1 0,-4-5-1 15,-2-6 0-15,0-1 0 0,-2-6 0 0,-2 0 0 16,0 2 3-16,-2 2-3 0,-1 2 2 16,0 5 0-16,-5 4 1 0,-1 3 1 15,-2 12 0-15,-1 6 1 0,0 9-8 16,-3 4-1-16,0-3 1 0,0 7-2 15,0 14 6-15,0 13 1 0,0 14 0 0,-6 9 0 16,0 6 0-16,-1 5 1 0,0 4-1 16,0-2 0-16,2-5-4 15,2-4 0-15,0-8-23 0,2-6-56 16,1-10-146-16</inkml:trace>
  <inkml:trace contextRef="#ctx0" brushRef="#br0" timeOffset="95256.563">25542 6156 301 0,'0'0'48'0,"0"0"-8"0,0 0-10 16,0 0-11-16,0 0-6 0,0 0-2 16,0 0-1-16,0 0 2 0,0 0-1 0,0 0 4 15,5-13-5-15,-5 11 1 0,2 2-3 16,-2 0-2-16,0 0-1 0,0-1-4 16,0 1 2-16,5 0 0 0,9 0 2 15,6 0 1-15,9 0-3 0,7-2 0 16,6 0-2-16,6 0 0 0,1-1-2 15,3-2-4-15,0 4-7 0,-3-1-20 16,-1 2-47-16,-8 0-84 0,-12 0-87 16</inkml:trace>
  <inkml:trace contextRef="#ctx0" brushRef="#br0" timeOffset="95503.2415">25600 6560 477 0,'0'0'60'16,"0"0"-26"-16,0 0-17 0,0 0-13 15,0 0-5-15,0 0-2 0,0 0 0 16,0 0-6-16,111-33 1 0,-68 24-10 15,3 1-8-15,-5 2-22 0,-3 2-37 16,-11 4-44-16,-1 0-105 0</inkml:trace>
  <inkml:trace contextRef="#ctx0" brushRef="#br0" timeOffset="95685.289">25466 6933 576 0,'0'0'36'0,"0"0"-13"0,0 0-10 15,0 0-9-15,0 0-6 0,77-48-7 16,-16 31-20-16,9 1-76 0,9 0-167 16</inkml:trace>
  <inkml:trace contextRef="#ctx0" brushRef="#br0" timeOffset="97880.4525">27481 5574 384 0,'0'0'50'0,"0"0"-15"16,0 0-13-16,0 0-8 0,0 0-9 16,0 0-11-16,0 0-5 0,0 0 0 15,0 0 5-15,-15-52 2 0,15 75 4 16,0 9 0-16,0 2-1 0,0 5 1 15,0 2 1-15,0 0-1 0,0 2 3 0,0-1 1 16,-1 0-3-16,-2-2 5 16,1-3-4-16,-1-1-1 0,1-4 2 0,0-4-2 15,1-8 1-15,1-2-2 16,0-7 0-16,0-7 0 0,0 2 3 0,0-4 3 16,3 1 3-16,8-2 2 0,7-1 1 15,5-3-3-15,9-10-2 0,0-6-2 16,-2 0-1-16,-4-3 3 0,-3 1 0 15,-6 0 1-15,-2-1-1 0,-6 3-2 16,-4 5-2-16,0-1-1 0,-1 6-1 0,-1-2-5 16,-2 1 5-16,1 5-5 15,-1 1 4-15,-1 4 1 0,0-2-2 16,0 2-1-16,0-1-1 0,2-1-3 0,-2 2 0 16,0-2 3-16,0 2-1 0,1 0 8 15,0 9-5-15,1 7 5 0,1 3-3 16,0 1-2-16,1-2 2 0,2 2-2 15,1-1 1-15,0-1-1 0,4 0 0 16,0 0 0-16,2-2 1 0,1-2 0 16,1-1 1-16,-3-6 0 0,2-1 0 0,2-4 2 15,3-2 0-15,5 0 1 0,-1-7-1 16,-1-4 1-16,1-3-4 0,0 0 3 16,-5-1-2-16,0-2 0 0,-3 2-1 15,-2-2 1-15,-1 1-1 0,-3-2 1 16,0-2-1-16,-1 0 0 0,-1-3-2 15,0 1-3-15,-1-3 2 0,-3 8-3 16,-2-1 4-16,1 6 2 0,-2 6 0 16,1-1 4-16,-1 2-4 0,0-1 0 15,0 0-1-15,0 1-5 0,0 5 1 0,0-1-1 16,0 1-1-16,0 0 3 0,0 0 2 16,0 12 0-16,0 8 3 0,-3 6 2 15,0-1-2-15,0 3 3 0,2-3-6 16,-5 2-3-16,3 0 0 0,-1-4-5 15,0 2-7-15,-1-1-12 0,-1-1-15 0,3-8-24 16,0 4-20-16,3-6-31 0</inkml:trace>
  <inkml:trace contextRef="#ctx0" brushRef="#br0" timeOffset="98037.9105">28056 5593 272 0,'0'0'19'16,"0"0"-15"-16,0 0-17 0,0 0-4 0,0 0-6 16,0 0 0-16,0 0-8 0,0 0-28 15,0 0-39-15</inkml:trace>
  <inkml:trace contextRef="#ctx0" brushRef="#br0" timeOffset="98763.2215">28632 5795 268 0,'0'0'25'0,"0"0"-10"0,0 0-6 16,0 0-5-16,-81-20-4 0,56 25-4 16,1 6 1-16,2 3 2 0,0 3-4 15,4 2 3-15,2-3-2 0,5-3 0 16,2-1 3-16,4-5-4 0,2-4 1 15,2 2 1-15,1 0 0 0,0 5 3 16,3 4 2-16,5 2 0 0,7-1 0 16,-1 2 1-16,6 0-3 0,0 4 0 15,1 2 0-15,1 6-3 0,-2 3 3 0,-1 5-1 16,-1 3 1-16,-3 3 0 0,-2 1-1 16,-4-4 1-16,-5-1 2 0,-4-5 2 15,-4-1 3-15,-8-8 3 0,-7-2 5 16,-2-6 4-16,-1-4 2 0,-4-4 1 15,-2-3-1-15,2-6 1 0,0 0-6 0,0-9-3 16,6-6-1-16,0-6-4 0,7-8-4 16,4-5 1-16,8-5-5 15,1-7-3-15,8-7 0 0,7-4-1 16,6-4-3-16,5-1 2 0,3-3-3 0,4-4 1 16,4 0 4-16,0-3 1 0,3 2 2 15,-4 3 4-15,-2 5-1 0,-6 5 3 16,-3 5-1-16,-5 10 5 0,-6 7-1 15,-1 6 0-15,-6 11 2 0,-2 8-2 16,-4 6-3-16,-1 4-3 0,0-2-4 0,0 2-7 16,0 0-1-16,0 0-1 0,2 0 5 15,2 6 4-15,3 10 1 0,-3 7-2 16,-1 5 2-16,0 6 0 0,0 6 0 16,0 3-1-16,0 3 1 0,0 0 1 15,-2 2 1-15,3-5-1 0,-1 0 1 16,-1-4 2-16,1-2-2 0,0-5 3 15,1-4-5-15,0-10 1 0,1-3 0 16,-1-6 0-16,3-3 3 0,-1 0 4 16,3-6 1-16,7 0 0 0,0-4-1 0,7-10-2 15,-2-4-3-15,0-5-5 0,0-2 2 16,-1-2-3-16,0-1 3 0,-2-1-1 16,-2 1 0-16,-1 3 1 0,-7 8 0 15,-3 6 1-15,-2 8-3 0,-3 3-7 16,0-1-1-16,0 1-1 0,4 1 1 15,0 13 3-15,2 10-4 0,3 5-26 16,5 4-45-16,2-1-114 0</inkml:trace>
  <inkml:trace contextRef="#ctx0" brushRef="#br0" timeOffset="99237.4138">29764 5872 298 0,'0'0'54'0,"0"0"-9"16,0 0-8-16,35-77-14 0,-32 68-7 15,-2 4-7-15,-1-5-4 0,0 5-3 16,0-2-2-16,-3-2-3 0,0 7-3 15,-8-1-1-15,-1 3 0 0,-5 2-1 16,-4 6 0-16,4 7 1 0,4 0 3 16,0 3-1-16,6 1 2 0,3-5 4 0,4 4-2 15,0 2 2-15,1-2-1 16,8 4-1-16,4-4 0 0,3-3 1 16,2-1 1-16,3-3 0 0,0 3-1 0,3-1 0 15,-1-1 0-15,-1 0-1 0,-1 0 1 16,2 2 1-16,-1-1-1 0,0 1 0 15,-4 1 0-15,0-1-1 0,-7-5 2 16,-1 2-2-16,-4-3 2 0,-3-6-1 16,0 3 1-16,-3-5 2 0,0 0 6 0,0 0 3 15,0 0 1-15,0 3 1 0,-10 0-5 16,-5-2-2-16,-8-1-1 0,-3 0-1 16,2 0 0-16,-2-4-3 0,4-3-1 15,6 5-3-15,0-3-2 0,6 4-4 16,1-4-7-16,1 0-19 0,6-2-30 15,2-7-39-15,9-4-64 0</inkml:trace>
  <inkml:trace contextRef="#ctx0" brushRef="#br0" timeOffset="99461.9397">30175 5372 433 0,'0'0'53'0,"0"0"-16"15,0 0-17-15,0 0-15 0,0 0-8 0,0 0-3 16,0 0 0-16,0 0 3 0,0 0 1 16,0 0 2-16,40 88 0 0,-34-38-2 15,-1 6 2-15,-1 3-1 0,-3 5 2 16,-1 1 3-16,0 1-4 0,-5-1 1 16,-1 0-4-16,-2-1-25 0,0 0-24 15,-1-7-30-15,2-2-35 0,0-7-38 16</inkml:trace>
  <inkml:trace contextRef="#ctx0" brushRef="#br0" timeOffset="100740.5631">30075 5924 378 0,'0'0'51'0,"0"0"-15"0,0 0-6 16,16-80-14-16,-6 64-4 0,2 3-5 15,1 2-4-15,4 4-1 0,1 1-2 16,3 3-2-16,2 1 2 0,2 2-2 16,1 3-1-16,0 6 0 0,1 5 1 0,-2 1 4 15,-2 5-2-15,-3 3 3 0,-1 2-3 16,-6 1-2-16,-1 2 1 0,-8 0 0 16,-4 1 0-16,0 0 0 0,-6-2 1 15,-5-1 0-15,1-3 0 0,1-8-2 16,3-7 4-16,3-4 4 0,3-4-3 15,-1 0 2-15,-2 0-3 0,0-2-3 16,3-9-3-16,0-8 2 0,7-2 0 16,9-6 1-16,3 1 1 0,1 3 0 15,2 3 1-15,-2 1-1 0,-1 2 0 0,-2 2 1 16,-2 1-1-16,-2 0 1 0,-5 6-1 16,1-3 2-16,2 0 0 0,-3 3-5 15,2-2 6-15,-4 3-5 0,-3 5 5 16,2-1-2-16,-5 3 0 0,0-2-1 15,0 2 0-15,2 0-1 0,-1-1-1 0,1 1-3 16,-1-2-2-16,1 2 2 0,-1 0 0 16,3 0 8-16,2 7-3 15,3 3 6-15,1 5-6 0,-4-4-2 16,1 0 6-16,3 0-5 0,-1 1 4 0,0 0-3 16,2-4 0-16,1 0 2 0,-4-4-1 15,10 1 1-15,-2-3 2 0,2-2-2 16,4 0 0-16,-3-4 0 0,0-1-1 15,-3-3 0-15,-4 2-1 0,-1-3 0 16,-5 2-1-16,-1-1 1 0,2-2-3 16,-4 0-5-16,0 1 2 0,-1 3-9 15,-2-5-4-15,0 5-1 0,-2-4-1 16,-2 0 4-16,-6 4 7 0,3 0 6 16,-5 4 1-16,1-1 4 0,-3 3 2 0,-3 0 0 15,1 5 3-15,-5 4 1 0,4 2-3 16,0 2 5-16,4 1-6 0,2 1 0 15,2 2-1-15,3-4-2 0,2 3 1 16,2 0-1-16,2 2 0 0,0 6 0 16,0-4 0-16,5-2 0 0,2-3 0 0,5 0 0 15,2-3 1-15,5-3 0 0,1-3-1 16,5-4-2-16,2-2-4 0,0-2-8 16,2-7-8-16,-1-3-6 0,1-4-4 15,-4 1 2-15,-1-3 7 0,-1 1 8 16,-1-2 7-16,-5 1 6 0,2-2 1 15,-4 0 2-15,-1 2 0 0,-1 1 5 16,-3 2 0-16,-1 5-2 0,-2-3 6 16,-1 6-3-16,-3 2 3 0,0 2 2 15,-2 0-1-15,3-1-1 0,-1 2-7 0,0-1-5 16,-3 3-3-16,0-2 0 0,0 2 5 16,1 13 9-16,-1 6 1 0,0 10 1 15,-2 0-1-15,-5 1-5 0,1-1 1 16,0-3-4-16,2-8 1 0,1 0-2 15,1-5 0-15,1-8-1 0,1 2 0 0,0-7 1 16,0 0 4-16,0 0 7 0,0 1 4 16,0-1 1-16,11 0-3 0,4-4-7 15,4-7-5-15,-2-2 0 16,-2-4-1-16,0 0 0 0,0 2-1 0,1 0 4 16,0-1-6-16,-1 3 5 0,0 1-7 15,1 0 2-15,-4 4 2 0,-2 1-2 16,-2 2 4-16,-5 2-3 0,1 1-3 15,-4 2-2-15,0-1 1 0,5 1-1 16,4 1 3-16,2 7-1 0,-1-1 4 0,-2 6-2 16,-4 1 3-16,0-4-2 15,0 5-1-15,-1-6 1 0,0 0 1 16,2 0 0-16,2-3 0 0,7 2 0 16,1-6 0-16,6-2-4 0,2 0 0 0,-2-5-2 15,1-6 2-15,-2-1-2 0,-3-3 2 0,-1 1 1 16,-1-1-1-16,-1 0 3 0,-2 0-2 15,-5 3 1-15,0 1 4 16,-3 4 1-16,-2 2 6 0,1 2 1 16,-3 3-2-16,0 0-8 0,0 0-5 0,0 0 5 15,0 3-1-15,0 12 9 0,0 11 0 16,-3 12 6-16,-3 6-1 0,-3 7-4 16,1 12 0-16,-1 8-10 0,-2 5 2 15,-1 6-3-15,-3 0 6 0,-1 0-4 16,-2-5-2-16,0-4-5 0,2-6-19 15,3-12-43-15,4-18-93 0,3-15-67 16</inkml:trace>
  <inkml:trace contextRef="#ctx0" brushRef="#br0" timeOffset="100982.5128">32017 5478 500 0,'0'0'13'16,"0"0"-13"-16,0 0-4 0,0 0-3 16,0 0 2-16,0 0 5 0,4 83 0 15,-1-34 1-15,0 4-2 0,-1 2 1 16,1 0 4-16,-3 0-2 0,0-1 1 16,0 0-2-16,0-2-4 0,0-2 0 15,0-3-3-15,-3 1-3 0,-2-6-7 16,1-4-15-16,-3-6-28 0,3-4-28 15,1-9-46-15</inkml:trace>
  <inkml:trace contextRef="#ctx0" brushRef="#br0" timeOffset="101492.0841">31804 5972 450 0,'0'0'47'0,"0"0"-16"0,0 0-13 15,0 0-10-15,0 0-7 16,0 0-2-16,0 0-1 0,0 0 1 16,0 0 0-16,94-20 5 0,-53 12-5 0,1-2 7 15,1-6-2-15,1-5-8 0,0-4 8 16,0-2-6-16,1-3 0 0,-6 0 4 16,-4-2-2-16,-5-1 0 0,-7-1 1 15,-5 1 0-15,-6-4-1 0,-3 2 1 16,-5 1-2-16,-2 0 1 0,-2 5-1 15,0 10 0-15,-2 0 1 0,0 8 0 16,0 7 0-16,1 0-5 0,1 4 0 16,-6 0-1-16,-7 2 2 0,-3 15 2 15,-7 9 1-15,0 9 1 0,4 8 1 0,-1 7-1 16,1 4 1-16,4-1-2 0,2 0 2 16,2-3 3-16,3-5-3 0,4-1 4 15,1-9-5-15,2-5-2 0,1-10 2 16,0-5-1-16,1-6 2 0,5-3 3 15,6-2-1-15,3-4-1 0,7-1 0 0,1-12-2 16,2-3 0-16,-1-5 2 0,-1-2-1 16,0-1-2-16,-5 1 4 0,-3 1-2 15,-5 9 6-15,-5 4-2 0,-2 6-2 16,-3 3-4-16,0-2-4 0,0 2-1 16,6 0-1-16,2 9 8 0,3 9-2 15,-1 10 2-15,0 1-5 0,2 1-2 16,-1-1-8-16,4-2-22 0,-1-2-25 15,-1-9-32-15,-1-2-41 0,-5-6-80 16</inkml:trace>
  <inkml:trace contextRef="#ctx0" brushRef="#br0" timeOffset="101739.9981">33096 5184 440 0,'0'0'-3'16,"0"0"0"-16,0 0 7 0,0 0 18 16,-69 112-2-16,40-55 1 0,1 12 1 0,-2 8-9 15,1 8 4-15,1 6 1 0,1 2 1 16,2 1-2-16,1-2-7 0,3 0 0 16,0-4-5-16,1-5-4 0,1-5 2 15,0-10-2-15,0-8 1 0,2-8 2 16,-2-9-4-16,1-1-7 0,1-5-8 0,1-2-25 15,-4-4-58-15,0-4-165 16</inkml:trace>
  <inkml:trace contextRef="#ctx0" brushRef="#br0" timeOffset="102760.7425">28357 7447 438 0,'0'0'45'0,"0"0"-13"16,0 0-10-16,0 0-9 0,0 0-11 0,0 0-7 15,0 0-1-15,0 0 0 16,0 0 0-16,0 0 5 0,39 10-1 16,-34 42 4-16,-5 6-2 0,0 6 2 0,-8 2-1 15,-4 1 3-15,-5 1 1 0,0 1-3 16,0-6 2-16,-2-2-4 0,3-7-1 16,2-7 1-16,3-7-1 15,4-14 1-15,4-11 0 0,2-9 2 0,1-6 5 16,-2 0 3-16,2 0 1 0,2-7-4 15,8-10-2-15,6-9-4 0,4-4 0 16,5-2-1-16,-1 2 1 0,0 1-2 16,-1 4 2-16,-3 3-1 0,-3 4 1 15,-5 5-2-15,-5 7 0 0,-4 2-1 0,0 4-4 16,1-2 2-16,2 1-1 0,1 1 2 16,0 1-1-16,2 10 2 0,1 5 1 15,-3 2-2-15,1 4 3 0,-3 1 0 16,4 3-1-16,1-1 1 0,6 1-1 15,6 1 1-15,7-1 1 0,4 0 0 0,5-3 0 16,3-4 1-16,1-3-2 0,0-7 0 16,2-6 0-16,-1-3 0 0,-1 0 0 15,-5-11 0-15,-3-4 1 16,-7-3 1-16,-6-5 1 0,-6-3-2 0,-4 1 0 16,-4-3 0-16,-3 1-1 0,-3 0-1 15,1-1 1-15,-2 2-1 0,0 1-2 16,0 2 1-16,0 8 0 0,0-2-3 15,-6 3 2-15,1 7-2 0,-4-4 0 16,2 5 0-16,-8 5 0 0,-5 1 1 0,-6 1 4 16,-9 7 0-16,3 7 0 0,0 2 1 15,2 4-2-15,3 1 2 16,2 3-2-16,2-1 1 0,7 0 0 16,2 0-1-16,3 1-1 0,7-2 2 0,4-2-1 15,0-1 1-15,3-2 1 0,9-5 1 16,2-2 1-16,5-6 2 0,4-5-2 0,4 0 1 15,4-12-2-15,1-5 1 16,-2-3 1-16,0-1-2 0,-2-3 2 16,-5 1-1-16,-3-1 0 0,-2-1 0 0,-5 3 2 15,-2 2-1-15,-4 5 2 0,-2 1 2 16,-1 5-2-16,-2 4 0 0,-1 2-2 16,-1 3-4-16,0-1-7 0,0 1 0 15,2 0 0-15,-1 0 0 0,0 12 4 16,3 5 1-16,1 11-2 0,-2 4-1 15,0 1-7-15,0 6-11 0,0 0-25 0,1 0-21 16,2 0-24-16,5-3 2 16,2-6-7-16</inkml:trace>
  <inkml:trace contextRef="#ctx0" brushRef="#br0" timeOffset="103558.8602">29325 8028 350 0,'0'0'32'15,"0"0"-7"-15,0 0-9 0,0 0-10 0,0 0-6 16,0 0-2-16,0 0-1 0,0 0 4 16,0 0-1-16,0 0 2 0,63 46 0 15,-53-14 1-15,-3 2-1 0,-1 3 1 16,-1-2 0-16,-2-2-2 0,-2-4 1 16,-1-9 0-16,2-8-1 0,-2-6 0 15,0-6 3-15,0 0 7 0,0 0 2 16,0 1 0-16,0-1-4 0,0 0-9 15,1-3-2-15,1-17-2 0,3-7 0 16,2-11-3-16,2 2-5 0,0 1-6 16,1 3 0-16,-2 3 1 0,0 10 6 15,-2 2 3-15,-1 8 0 0,1 1 0 16,0 0 0-16,-3 5 1 0,6 3 2 0,0 0 4 16,3 5 0-16,5 6 0 0,-4 2 0 15,2 3 0-15,1 2 1 0,2 0 0 16,4 0 0-16,4 0 1 0,2-1 0 15,4-3 1-15,1-3 2 0,3-4-4 16,3-6 1-16,3-1-2 0,2 0 2 16,3-10-1-16,1-4 1 0,-2-2 1 0,2-2-2 15,-5-4 1-15,-2 2 2 0,-2 0-3 16,-6 1 1-16,-4 1-1 0,-4 1-4 16,-4-1-4-16,-4 4-6 0,-8 3-9 15,-3 4-6-15,-4-2-5 0,-2 3-2 16,0-6-1-16,-6-2 11 0,-8 7 6 15,-4-3 14-15,-4 5 7 0,-2 5 7 16,-1 0 8-16,-5 4 0 0,-4 5 9 16,-2 1-2-16,-1 5 0 0,-2 2-1 15,-2 5-4-15,2 1-4 0,3 4-5 0,4 5-3 16,6-1-2-16,9 1-3 0,4-2-1 16,6-1 2-16,7-3 2 0,0-3 4 15,5-6 6-15,8-6 3 0,6-6 1 16,7-5-2-16,6-7-3 0,4-11-6 15,3-7-5-15,0-7-2 0,-1-4-2 0,0-5 1 16,-5-1-2-16,1-5 2 0,-5-2-3 16,0-2-3-16,-1-4-1 15,-4-3 0-15,-1-1 4 0,-4-5 2 0,0-3 0 16,-2 0 1-16,-4 2-2 0,-4 4 3 16,-2 10 3-16,-4 7 2 0,-3 15 8 15,0 8 4-15,0 6 1 0,0 10-4 16,-1 0-8-16,-6 5-6 0,-2 5-2 15,-4 10 1-15,-6 13 2 0,0 9 0 16,3 10 0-16,1 11-1 0,3 6 0 0,2 6-1 16,1 2 1-16,3 0 2 0,2-1 0 15,1-4-2-15,-1-2-3 16,1-4-8-16,1-5-7 0,2-6-22 0,0-4-34 16,9-11-47-16</inkml:trace>
  <inkml:trace contextRef="#ctx0" brushRef="#br0" timeOffset="103907.4114">30598 7790 295 0,'0'0'33'0,"0"0"-20"16,0 0-12-16,0 0-5 0,0 0 4 16,0 0 5-16,0 0 5 0,0 0 1 15,8 89-2-15,-10-59 5 0,-4 1-5 16,-1-1 1-16,2-1-1 0,0-3-2 15,1-8-4-15,2 0 1 0,1-7-4 16,1-7 2-16,0 3 3 0,0-7 8 16,0 0 5-16,0 0-2 0,13-4 2 15,9-6-12-15,5-8-1 0,2-2-2 0,-3-3-1 16,-1 1 4-16,-2-1-3 0,-3 0 0 16,-2 5 3-16,-6 4-2 0,-3 2 1 15,-2 6-4-15,-4 2-2 0,0 3-1 16,3 1-3-16,1 0 0 0,3 8 1 15,5 6 2-15,-8 4-2 0,-1 3 0 0,-3 5 1 16,-3 1-2-16,0 5-5 16,0 1-12-16,0 4-18 0,0 0-24 0,0-3-29 15,0-2-33-15</inkml:trace>
  <inkml:trace contextRef="#ctx0" brushRef="#br0" timeOffset="104752.6685">31173 7899 309 0,'0'0'44'15,"0"0"-19"-15,0 0-13 16,0 0-11-16,0 0-1 0,0 0 5 16,0 0-1-16,0 0 4 0,0 0 1 0,0 0-1 15,50 8 1-15,-43-4-1 0,4-1 1 16,4 2 6-16,-4-4-5 0,7 1 4 15,0-2-3-15,1-3-6 0,4-5 0 0,-4-2-4 16,-2-3-2-16,-4 0-5 16,1-1 4-16,-5 2-6 0,-3-1 4 0,-2 5 1 15,0-5-3-15,-2 2-1 0,-2 0-3 16,0 0-2-16,0 3 4 0,-6-2 2 16,-1 5 3-16,0 0 5 0,-5 5 0 15,-7 0 0-15,1 5-3 0,-6 10 3 16,4 3-2-16,0 4 3 0,4 2 0 15,2 3 0-15,2 3 2 0,5-1-4 16,2-1 1-16,4-1 0 0,1-2-2 16,4 0 5-16,6-3-4 0,2-5 4 15,5-2-1-15,3-6-1 0,1-3 6 0,3-5-5 16,4-1 4-16,1-6-7 0,0-8-1 16,0-4 0-16,-1-3 0 0,1-2-1 15,0-1 0-15,-2-3 1 0,-1 0-5 16,-3-1 3-16,-3 1-2 0,-4 0-4 15,-2 2 6-15,-7 7-4 0,-1 1 6 0,-3 8 3 16,-1 4-3-16,-1 1-4 0,-1 4-5 16,0-1-1-16,0 1 2 0,0 0 3 15,0 12 6-15,-6 9 5 16,-1 8-4-16,0 1 4 0,0 2-4 0,2-2-3 16,2 1 1-16,3-2-1 0,0-4 2 15,0 0-1-15,2-4 0 0,2-6 1 16,2-3-1-16,-2-4 1 0,-1-5 3 15,7-1 1-15,4-2 0 0,6-5 0 16,5-7-4-16,-1-3 0 0,-1-5-1 0,-3-2 0 16,0 0-1-16,-1-4-1 15,-2-1-4-15,-1 0 2 0,-3-4-6 16,-1 2 2-16,1 0 0 0,-3 2 5 16,-4 9 2-16,-2 0 2 0,0 7 1 0,-2 5 2 15,-1 1-1-15,-1 5-3 0,0-1-4 16,0 1-2-16,0 0 0 0,2 0-3 15,-2 0 10-15,0 12 1 0,0 9-1 16,0 7 13-16,1 2-10 0,5 4 3 16,0-3-4-16,1 3-1 0,5-2 0 0,1-2 0 15,1 0 1-15,1-3-2 0,2-2 3 16,-3-1-1-16,2-3 7 0,-3-2-7 16,-4-8 7-16,-1 0-6 0,-2-3-1 15,-4-5 0-15,-1 3 1 0,-1 1 2 16,-11 5-1-16,-8 4-4 0,-8 0-13 15,-5 2-7-15,-2 6-44 0,1-3-98 16,4 1-75-16</inkml:trace>
  <inkml:trace contextRef="#ctx0" brushRef="#br0" timeOffset="104854.5175">32412 8131 606 0,'0'0'0'0,"0"0"-26"0,0 0-122 15,0 0-122-15</inkml:trace>
  <inkml:trace contextRef="#ctx0" brushRef="#br0" timeOffset="106222.0451">17925 326 309 0,'0'0'72'0,"0"0"-11"16,0 0-6-16,0 0-15 0,0 0-13 15,0 0-10-15,0 0-3 16,0 0-2-16,0 0-3 0,16-52 0 0,-25 42-3 16,-2 1-3-16,-5 1-1 0,-2 2-2 15,-5-1 0-15,0 2 0 0,1 2-1 16,-1 1 0-16,-1 2-1 0,-1 2-2 15,-1 6 1-15,3 0 1 0,0 3 0 16,3 3 1-16,1 1-2 0,2 3 1 16,0 4-1-16,3 5-1 0,1 5 0 0,2 6 1 15,2 3 0-15,2 5-1 0,2 3 1 16,2 4-1-16,3 2 0 0,0 4 2 16,0 7 2-16,2 8 2 0,-1 12 2 15,1 13 1-15,-2 16-1 0,0 7-3 16,0 8-2-16,0 8-1 0,-2 8 9 15,-5 5 3-15,1 5-2 0,1 4 5 16,-3 2-8-16,2-3 0 0,-1-4 1 16,3-5-1-16,1-8-2 0,0-3-1 15,0-8 3-15,0-7-2 0,-1-2 0 0,1-5 2 16,-2-1 0-16,0-3-4 0,2-3 0 16,2-1-1-16,1 0-2 0,0 0 4 15,0-4-1-15,0 2-1 0,0-2 2 16,1-4-3-16,-1 3-1 0,0-4 4 15,0-1-4-15,0-5 2 0,-4-4 2 0,-1-1-3 16,1-4 4-16,1-3-1 0,2 0-2 16,1-2 3-16,0 3-4 15,3 0 1-15,5-1 4 0,4 0-6 16,2-3 5-16,1-2-1 0,2 2-3 0,-2 0 1 16,-1-1 0-16,-1-1 1 0,-1 2 3 15,-4-2-3-15,-2 5 0 0,2 0 0 16,-2 3-3-16,0-1 4 0,0 1-2 15,0-2 0-15,0-1 1 0,1 2-2 16,0-3 3-16,0 3-2 0,1 1 0 0,2 0 1 16,-2 0-2-16,1-3 7 0,0-5 1 15,1-1-4-15,-3-6 4 16,1-3-6-16,-3-2-1 0,4-3 2 0,-2-2-3 16,0-1 1-16,-1-4 0 0,3-4 2 15,-5-5-2-15,3-4 1 0,-2-5 1 16,1-6-5-16,-1-5 6 0,-2-8-5 0,0-7 2 15,-2-1 2-15,1-6-2 16,-1 0 1-16,1 2 0 0,-1-1-1 16,1-1 0-16,-1 1 0 0,2 2 0 0,0-3 2 15,4 0 2-15,8 1 4 0,3-5 3 16,10 0-2-16,11-7-1 0,9-9-4 16,14-5-2-16,16-10 2 0,14-3-10 15,16-8 2-15,15-2-16 0,17 2-30 16,11-1-103-16,12 5-161 0</inkml:trace>
  <inkml:trace contextRef="#ctx0" brushRef="#br0" timeOffset="107199.3459">25978 10061 171 0,'0'0'42'16,"0"0"-10"-16,0 0-11 0,0 0-7 16,0 0-2-16,0 0 5 0,0 0 5 0,0 0 5 15,0 0-6-15,67 1-8 0,-8 5-5 16,6-3-2-16,8 0 1 0,4-3 2 15,2 0 1-15,-3 0 4 0,-6 0-2 16,-13 0-1-16,-12 0 0 0,-17-1 9 16,-12 1 3-16,-11 0 0 0,-5 0-5 0,0 0-9 15,0 0-8-15,2 0-6 0,-2 0-8 16,0 0-18-16,1 0-14 0,2 0-23 16,2 3-50-16,4 6-103 15</inkml:trace>
  <inkml:trace contextRef="#ctx0" brushRef="#br0" timeOffset="107639.6069">27154 10003 457 0,'0'0'44'15,"0"0"-14"-15,0 0-11 0,0 0-10 0,0 0-5 16,0 0-4-16,0 0-2 0,0 0-1 16,0 0-1-16,0 0 3 0,-11-20 2 15,13 20 1-15,13 0 3 16,5 0-2-16,5 0 1 0,1 0-2 0,3 0 1 16,-1-4-2-16,1-2 0 0,-1-4 1 15,-1 0-2-15,-2-4 2 0,-5-2-1 16,-1-2-4-16,-6-2 4 0,-2 0-5 15,-5 5 4-15,-4-4 1 0,-2 3-2 16,0-1 1-16,-6-5 0 0,-1 9-1 16,-3 3-1-16,-4 2-1 0,-3 3 0 15,-6 2 0-15,0 3 0 0,-3 5 1 16,-2 6 0-16,1 5 0 0,0 4 2 16,2 4 4-16,6 2-3 0,3 3 3 0,8 0-1 15,2-1-4-15,4 3 2 0,2-1-2 0,3 2 0 16,9 0-1-16,5 0-1 15,5-2-2-15,5-2-3 0,5-1-5 16,4-4-6-16,-1-3-23 0,1-4-26 16,-3-5-34-16,-1-5-39 0</inkml:trace>
  <inkml:trace contextRef="#ctx0" brushRef="#br0" timeOffset="108235.1048">27566 9982 308 0,'0'0'32'0,"0"0"-15"16,0 0-7-16,0 0-3 0,85-40-2 16,-60 40-4-16,-3 6-3 0,1 6-1 15,-3 3 0-15,-5 5-1 0,-3 3 3 0,-6 3 1 16,-6-1 1-16,0 3 2 0,-6-1-1 16,-5-1 0-16,-2-2 1 0,0-4 0 15,3-6-1-15,4-7 3 0,5-2 5 16,1-5 9-16,-2 0 3 0,2 0-2 15,0-3-8-15,2-13-10 0,9-4-2 0,9-8 0 16,6-1 2-16,5 1-2 0,1-1 3 16,-1-1-1-16,1 3 4 15,-1 2-1-15,-4 2 4 0,-4 1 0 16,-2 3-1-16,-9 5-1 0,-4 7 0 0,-5 4-3 16,-3 3-2-16,0-2-8 0,0 2-8 15,1 0-1-15,0-2-4 0,1 2 8 16,-2 0 8-16,0 2 4 0,0 11-1 15,0 4 2-15,-6 6-2 0,3-6 1 16,0 1-2-16,2 0 2 0,1 0-2 0,0 3 1 16,4-3 0-16,3-2-1 0,5-4 1 15,5-2-1-15,5-6 0 16,1-3 0-16,6-1-1 0,2-5-1 16,2-9-1-16,-1-1 0 0,2-5 0 0,-2-3 2 15,-4-1 3-15,1-1 1 0,-5-2 3 16,-4 2 0-16,-4-3-4 0,-1 2 4 15,-5 2-3-15,-3 7 4 0,-1 0 0 16,-2 7 1-16,-2 5-1 0,-1 1-3 16,-1 4-4-16,0-2-8 0,0 2-1 0,3 0 2 15,0 8 3-15,1 10 6 0,-1 9 5 16,-1 12-1-16,-1 7 1 0,1 6-1 16,2 8-5-16,-3 11 0 0,-1 3-2 15,0 3-1-15,0 3-3 0,0-2-4 16,-5 0-16-16,-3-1-16 0,-2-2-47 15,1-6-127-15</inkml:trace>
  <inkml:trace contextRef="#ctx0" brushRef="#br0" timeOffset="108539.3171">28565 9928 375 0,'0'0'13'0,"0"0"-14"16,0 0-4-16,87 8-2 15,-56 12 2-15,-2 4 0 0,1 3 3 16,-1 3-2-16,-2 2 2 0,-2-1 1 0,-2 0 0 16,-7-4-1-16,-2-2 1 0,-7-7 1 15,-2-7 3-15,-5 0 7 0,0-1 6 16,-12 1 3-16,-8 1 0 0,-9-4-7 15,-7-4-3-15,-7 0-3 0,-2-4-4 16,-6 1-1-16,2-1-2 0,-2 0-5 16,6 0-2-16,4 0-13 0,12 0-24 15,8 0-38-15,9 0-130 0</inkml:trace>
  <inkml:trace contextRef="#ctx0" brushRef="#br0" timeOffset="109426.1488">29079 9305 322 0,'0'0'4'0,"0"0"3"16,0 0 5-16,0 0 1 0,20 89-5 16,-19-43-1-16,-1 6 0 0,0 5-4 15,0 2 2-15,-1 4-3 0,-2-3 2 16,-1 1 1-16,-3-3 0 0,2-2 1 15,1-5-3-15,1-2-4 0,3-6 2 0,0-7 1 16,1-3 0-16,8-4 4 16,5-6 1-16,3-3 1 0,3-7 1 15,4-3-4-15,5-2 0 0,3-4-2 0,1-4-1 16,2 0-2-16,-2-4 1 0,-1-5-1 16,0-3 0-16,-3-2 2 0,0-2-1 15,-3-3 1-15,0 0 0 0,-4-2 0 16,-2-1 1-16,-3 0-2 0,-3-1-1 15,-2 0-3-15,0 1 0 0,-5-2 0 0,-3 7-2 16,-2 1 0-16,-2 4-2 16,0 1 4-16,0-1-6 0,-6 5 1 0,0 0 1 15,-10 6-1-15,-7 1 6 16,-5 5 0-16,-8 8 2 0,0 5-1 0,2 2-1 16,-1 5 0-16,3 1 0 0,3 1 1 15,3 2-2-15,4-1 1 0,4 1 2 16,4-2-2-16,3-1 2 0,7-8 1 15,4-1 0-15,0-2 4 0,7-2 0 16,7-1 6-16,-4-5-1 0,8-4-2 0,2-3 0 16,3-4-3-16,8-9-2 15,-3-2 1-15,0-4-2 0,-4-2-1 16,0-1 1-16,-3-2 1 0,1 0 0 0,-4 1 1 16,-1 0 0-16,-3 1-1 0,1 3-2 15,-5-1 0-15,-3 6-1 0,-3 6 0 16,-1-2 0-16,-1 6-1 0,-1-1-2 15,1 1-7-15,-2 4-4 0,0-1 1 16,0 1 2-16,0 0 5 0,0 1 5 16,0 12 1-16,0 5 0 0,-3 5 0 0,3 0 2 15,0-1 1-15,4-1 1 0,3 0 1 16,4-3-1-16,1-1 3 0,2-3 1 16,4-2 0-16,5-3 2 0,1-3-1 15,3-5-2-15,1-1-3 0,2 0 0 16,0-6-1-16,4-4-2 0,-1-2 0 15,2-2 0-15,0-1 0 0,-1-2 0 16,-5-1-1-16,-6-2 0 0,-3 0 1 16,-3-1-2-16,-5 0 0 0,-5-1-2 15,-1-3-3-15,-2 1-3 0,-2-4-6 0,-2 2 3 16,0 1-2-16,-2 0 6 0,-2 8 4 16,1 7 5-16,2 1 3 0,-1 4-1 15,1 1-4-15,1-1-5 0,0 5 1 16,-3 0-2-16,-1 6 7 0,-4 9 2 15,0 8 5-15,1 1-5 0,2 2 4 0,2 2-3 16,2-1-4-16,-1-1 2 0,2-1-5 16,-1 0 0-16,-1-7-1 0,2 0-3 15,-1 1-3-15,-1-7-13 16,2 0-26-16,0-1-24 0,0-2-38 0</inkml:trace>
  <inkml:trace contextRef="#ctx0" brushRef="#br0" timeOffset="109571.0897">30026 9602 142 0,'0'0'-17'0,"0"0"-4"0,0 0-4 0,0 0-18 15</inkml:trace>
  <inkml:trace contextRef="#ctx0" brushRef="#br0" timeOffset="109907.7934">30208 9839 235 0,'0'0'30'16,"0"0"-17"-16,0 0-10 0,0 0-5 15,0 0 1-15,0 0 7 0,0 0-1 16,78 51 6-16,-68-24-2 0,-4 0-1 15,0-2 2-15,0 1-1 0,-3-3 1 16,1-6 2-16,-3-6 2 0,1-4 4 16,-1-3 8-16,1 1 6 0,-1 0 4 15,-1-5-2-15,4 0-8 0,7 0-11 0,6-6-9 16,2-4-3-16,1-4-3 0,0-2 0 16,-1 0-1-16,1-3 1 0,-3 2-2 15,-2 3 4-15,-5 3-2 0,0 0 0 16,-4 6-2-16,-3 1 0 0,0 1-4 15,-3 3 2-15,6 0-2 0,7 2 3 0,3 7 1 16,5 6 0-16,4 5 3 0,2 0-3 16,6 3-1-16,10 0-13 0,10 1-44 15,12-2-179-15</inkml:trace>
  <inkml:trace contextRef="#ctx0" brushRef="#br0" timeOffset="111468.3955">31536 9873 39 0,'0'0'12'16,"0"0"3"-16,0 0-1 0,0 0-1 16,0 0 2-16,0 0 1 0,0 0-1 15,0 0 0-15,0 0-3 0,0-16-3 16,0 15-2-16,0 0 0 0,0-1 0 0,0 0 3 15,0 1-1-15,0-1 2 0,0 1 0 16,0-1-2-16,0 0 2 0,0 1-3 16,0-1 0-16,0 1-2 15,0-1 0-15,0 1-2 0,0 0 1 0,0-1 0 16,0 0 2-16,0 1 1 0,0-1 2 16,0 2 4-16,0-3 1 0,0 2 0 15,0 0 3-15,0-6-1 0,0 1 0 16,0 0 1-16,0 2-3 0,-3-3 1 15,1 3-1-15,1-1 2 0,-1 1-5 0,2 4-5 16,-1-2-4-16,1 2-10 0,0 0-2 16,0 0 0-16,0 0 2 15,0 11 4-15,0 7 3 0,0 8 4 16,0 3-1-16,0 1 0 0,0 2-3 0,0 1-6 16,-3-1 0-16,-1 0-5 0,1-2-7 15,1-2-10-15,2-1-19 0,0-9-43 16,2-2-118-16</inkml:trace>
  <inkml:trace contextRef="#ctx0" brushRef="#br0" timeOffset="111592.1547">31596 9561 64 0,'0'0'-21'0,"0"0"-6"16,0 0 11-16</inkml:trace>
  <inkml:trace contextRef="#ctx0" brushRef="#br0" timeOffset="111922.2621">31719 9865 257 0,'0'0'48'15,"0"0"-13"-15,0 0-10 0,0 0-15 16,0 0-10-16,0 0-4 0,0 0-2 15,0 0 8-15,0 0 1 0,81 27 1 0,-69-1 0 16,-1 1-3-16,-1 2 1 16,-1-2-2-16,-3 0 1 0,1-4 1 15,-1-6 2-15,0-3 2 0,-2-6 2 0,3-1 5 16,8-1 4-16,-1-6 9 0,9 0-9 16,0-3 1-16,1-11-7 0,-1-3-4 15,-3-2-3-15,-1-2-1 0,-3-1 7 16,-5 1-3-16,-3 6 6 0,-3 4-2 15,-3 7 0-15,-2-2-2 0,0 0-7 0,0-1-12 16,0 3-4-16,0 4-3 0,7 7 2 16,9 10 9-16,13 5 1 15,17 2-8-15,19-1-13 0,16 0-38 16,12-5-63-16,2-3-100 0</inkml:trace>
  <inkml:trace contextRef="#ctx0" brushRef="#br0" timeOffset="112458.8299">27851 11688 465 0,'0'0'44'0,"0"-91"-14"0,0 58-13 15,3 10-8-15,1 12-4 0,-3 6-8 16,-1 5-3-16,5 0 0 0,2 11-1 15,5 10 3-15,4 11 1 0,-3 3-1 16,0 5 2-16,-3-3-2 0,-1 3 3 16,0-3 4-16,-1-4-4 0,-1-4 6 15,-4-8-5-15,2-4-1 0,-3-8 2 0,1-5 5 16,-2 1 3-16,2-5 1 0,3-6 0 16,3-9-10-16,4-7 2 0,0-3-5 15,0-6 3-15,3-1 2 0,0 0-2 16,1 0 2-16,0 2-1 0,-2 3 0 15,-1 1 2-15,-4 5-1 0,-1 7 1 0,-4 5-2 16,3 4-4-16,2 5-1 0,6 3 0 16,6 10-1-16,0 6 0 15,1 7 1-15,-1 6-1 0,1 4 0 16,-2 5-1-16,-2 0-1 0,0 4-6 0,-1-2-8 16,0 0-18-16,-1-4-21 0,-2-2-18 15,-1-8-20-15,-1-6-15 0</inkml:trace>
  <inkml:trace contextRef="#ctx0" brushRef="#br0" timeOffset="113120.6077">28529 11696 266 0,'0'0'-1'0,"0"0"-6"0,0 0 1 15,0 0 3-15,0 0 7 0,0 0 4 16,0 0 5-16,0 0 4 0,0 0 1 16,0 0 1-16,74 30-3 0,-50-30-2 0,1 0-2 15,1-5-2-15,-1-4-1 0,-1-4-1 16,-3-3-1-16,0-2 1 0,-2-3 0 16,-4-1 1-16,-3-2 2 0,-4 1 1 15,-5-1 1-15,-3 3-2 0,0 1-3 16,-6 7-3-16,-6 3-3 0,-2 6-3 15,-6 4-2-15,-8 2-1 0,-1 10 2 16,1 9-1-16,0 5 1 0,0 6-1 16,4 6 0-16,4 1 0 0,5 2-5 15,6 1 0-15,5 0 0 0,4-2-3 0,7-2 1 16,6-6-4-16,6-5 0 0,4-5-2 16,3-10 2-16,2-6 0 0,1-6-2 15,0-5 2-15,-2-8 1 0,-1-6 5 16,-2-5 6-16,-3-3 3 0,-1-4 1 15,-4 0 5-15,-2-3 3 0,0-1 4 16,-3 0 4-16,-2 2 1 0,-2 2 3 16,-1 4 2-16,-3 9 0 0,1 8-4 15,-3 4-10-15,-1 6-8 0,6 0-7 16,6 0-1-16,8 7 3 0,7 8 0 0,1 6 1 16,1 4 0-16,1 3 0 0,0 1 0 15,2 0-1-15,0-1 0 0,-2-3-2 16,1-2 0-16,-1-3 0 0,-1-3-4 15,-3-5 0-15,0-5-6 0,-3-4-5 16,0-3-5-16,-3-3-2 0,-3-6 2 0,-3-3 3 16,1-3 9-16,-5 0 8 0,-4 4 3 15,-3-4 2-15,-3 0-3 16,-2-1 1-16,-8 0 2 0,-6 4 4 0,-7 7 3 16,-5 3 3-16,-6 2 1 0,-10 11-2 15,-5 6 2-15,-7 4-3 0,-5 5-2 16,0 5 0-16,3 4-8 0,9 2-3 15,6 1-12-15,11-3-12 0,12-3-23 16,10-11-77-16</inkml:trace>
  <inkml:trace contextRef="#ctx0" brushRef="#br0" timeOffset="113390.5157">29964 11020 512 0,'0'0'18'0,"0"0"-17"0,0 0-4 0,0 0-3 16,0 0 6-16,0 0 0 0,-29 100 2 16,21-59 2-16,3 5-2 0,-1 4 3 15,2 2-5-15,-1 3-3 0,1-1 1 16,0 3-4-16,-2 0-1 0,-1-3-5 15,-1-3-3-15,3-5-4 0,-1-8-6 0,3-12-11 16,3-3-26-16,0-10-24 0,0-7-29 16</inkml:trace>
  <inkml:trace contextRef="#ctx0" brushRef="#br0" timeOffset="113570.6612">29514 11426 399 0,'0'0'26'0,"0"0"-10"15,0 0-6-15,120-62-4 0,-62 47-6 16,6 7-2-16,2 1-6 0,-4 4-8 16,-4 3-25-16,-9 0-78 0,-10 8-95 0</inkml:trace>
  <inkml:trace contextRef="#ctx0" brushRef="#br0" timeOffset="113969.8476">30879 11439 284 0,'0'0'47'15,"0"0"-6"-15,0 0-6 0,0 0-1 0,0 0 0 16,0 0-4-16,0 0-7 0,0 0-8 16,0 0-7-16,0 0-7 0,-7-53-1 15,-11 51 0-15,-8 2 0 0,-1 2 1 16,-3 8-1-16,1 4 1 0,-2 4-1 15,3 5-3-15,0 2 3 0,5 8-4 0,1 0 0 16,8 1 3-16,5 2-3 0,9-4 3 16,3 0 4-16,19-4 2 15,8-6 1-15,11-2-1 0,7-8-4 16,9-6-2-16,5-6-2 0,3-2-6 0,2-10-13 16,-4-8-22-16,-3-7-18 0,-6-8-19 15,-6-7 4-15,-1-5 3 0,-8-6 0 16,-5-1-7-16</inkml:trace>
  <inkml:trace contextRef="#ctx0" brushRef="#br0" timeOffset="114150.2099">31450 10808 425 0,'0'0'30'0,"0"0"-19"0,0 0-10 16,0 0 3-16,0 0 1 0,-36 110 0 0,26-57 0 15,-3 8-2-15,1 6 3 0,2 4-3 16,2 5 0-16,0 1-4 0,3 5-6 15,2-1-3-15,1-2 0 0,2-7-1 16,2-8-9-16,5-7 1 0,3-9-13 16,7-8-24-16,3-10-39 0,7-9-103 0</inkml:trace>
  <inkml:trace contextRef="#ctx0" brushRef="#br0" timeOffset="114981.2176">32176 11475 219 0,'0'0'23'0,"0"0"-10"0,0 0-2 0,0 0-3 16,0 0-8-16,-98-56 5 0,72 52-5 16,-2 0 5-16,-1 3 0 0,-2 1-6 15,-1 0 5-15,-2 0-7 0,1 5 6 16,1 3-2-16,-1 4 0 0,1 1-2 15,2 4 1-15,1 1 0 0,2 4-1 0,3 1 1 16,4 2 0-16,6-3 1 0,2 2 1 16,7-6 1-16,2 0 1 0,3-2 3 15,0 0 1-15,3-1 5 0,8-5 0 16,1-4 2-16,6-3-2 0,4-1-3 16,4-2 0-16,2-6-3 0,0-6 0 15,3-4 1-15,-2-2 0 0,0-3 1 16,-2-2 2-16,-1-1 7 0,-2 0-6 15,-1 1 3-15,-5-1-9 0,-3 3-3 16,-2 1-1-16,-6 6-2 0,-3 5-2 0,-1 5 2 16,-3 4-4-16,0-1-6 0,0 1-9 15,2-1-6-15,-2 1 1 16,0-1 8-16,0 1 9 0,0 0 7 16,0 8 1-16,-5 8 0 0,1 4 1 0,1-1 0 15,0 2 1-15,3 2 0 0,0-6 0 16,0 0 0-16,0-1 2 0,6-2 1 0,4 3 2 15,4-7 1-15,1-2 1 16,5-4-4-16,1-4 5 0,2 0-5 16,1-3 3-16,-1-6-6 0,2-1 0 0,-2-4 0 15,0-2-2-15,0-1 1 0,0 0 0 16,-1-1 1-16,-2-1-3 0,-3 1 0 16,-2 2-3-16,-4 5 2 15,-2-1-2-15,-3 6 1 0,-3 1-2 0,0 2-2 16,-3 3-8-16,0-2-6 0,0 2 1 0,2 0 4 15,-1 0 6-15,-1 4 9 16,0 10 0-16,0 6 1 0,0 2 2 16,0-4-2-16,0-2 0 0,0-3 1 15,1 1 4-15,4-4 2 0,3-5 3 0,1 1 0 16,4-6 1-16,9 0-5 0,2-8-1 16,5-5-2-16,-5-3 7 0,-3-3-7 15,-2-3 4-15,-4 1-5 0,0-2-1 16,-3 2 0-16,-2 0-1 0,-1-1 8 15,-4 2-9-15,0 4 6 0,-2 0-8 0,0 5 0 16,0-1 0-16,0 1 0 0,-2 7-4 16,2-1-10-16,-3 5-3 0,0-2 1 15,0 2 5-15,1 2 11 0,-1 10 3 16,0 9 1-16,0 6 0 0,0 6-1 16,0 0 2-16,-1 3-5 0,-2 3 2 15,2 1-4-15,-4 2-3 0,1 1-4 16,-2 1-8-16,-1-1-35 0,-6-1-47 15,0-2-108-15</inkml:trace>
  <inkml:trace contextRef="#ctx0" brushRef="#br0" timeOffset="115092.1789">32807 11801 478 0,'0'0'10'0,"0"0"-49"0,0 0-146 16,0 0-54-16</inkml:trace>
  <inkml:trace contextRef="#ctx0" brushRef="#br0" timeOffset="116292.8576">26155 13705 301 0,'0'0'59'16,"0"0"-4"-16,0 0-10 0,0 0-7 16,0 0-8-16,0 0-8 0,0 0-8 15,0 0-7-15,0 0-6 0,-36-53-3 16,46 48-1-16,13-1 0 0,13 0 2 0,10 1-1 15,8 4 0-15,1 1 1 16,3 0 0-16,-5 0-1 0,-8 1-1 16,-3 4-3-16,-9 0-2 0,-4-2-6 15,-2-1-18-15,-3 0-24 0,0-2-40 16,-1 0-58-16</inkml:trace>
  <inkml:trace contextRef="#ctx0" brushRef="#br0" timeOffset="118208.0878">27357 13327 241 0,'0'0'58'16,"0"0"-7"-16,0 0-3 0,0 0-7 15,0 0-10-15,0 0-10 0,0 0-7 0,0 0-8 16,0 0-6-16,2-77-6 0,-2 77-4 16,0 0 3-16,0 0 0 0,0 3 5 15,0 13 1-15,0 7 0 16,0 9-1-16,0 2 2 0,3 1 1 0,0 2 0 16,0 4 0-16,-2 0 1 0,-1 0-1 15,2 2 1-15,-2-4-2 0,0-2 1 16,0-6 1-16,0-8-1 0,0-4 1 15,0-7 0-15,-2-6 2 0,2 0 3 16,0-6 7-16,-1 0 3 0,1 0 0 16,-6 0-4-16,1-12-6 0,-3-10-5 0,-1-10 0 15,4-5-2-15,-1-7 0 0,3-6-1 16,0-2 1-16,2 0-3 16,-2-4 3-16,0 3-2 0,-1 0-3 0,-1 1 3 15,2 2-2-15,-1 8 3 0,4 3 2 16,0 16 1-16,0 3 0 0,0 9-1 15,7 4-2-15,-1 0-2 0,6 7 0 16,9 0 0-16,4 7-1 0,8 11 4 16,2 3-1-16,3 5 0 0,1 4 5 0,2 5-4 15,0 2 2-15,2 2-3 0,-1 2-3 16,-3 0 1-16,-2 0-3 0,-3 0-6 16,-1-3-16-16,-2-3-15 0,-4-7-24 15,1-3-28-15,-1-10-54 0</inkml:trace>
  <inkml:trace contextRef="#ctx0" brushRef="#br0" timeOffset="118429.1501">27888 12835 350 0,'0'0'30'0,"0"0"-14"16,0 0-12-16,0 0 2 0,0 0 8 15,0 0 3-15,-7 94-2 0,7-50-4 0,3 5-3 16,3 2-4-16,-3 6 0 0,1 0 1 16,-1 7-3-16,0 3-1 15,0 1-8-15,3 5-8 0,2-2-12 16,1-1-36-16,3-4-31 0,2-10-55 0</inkml:trace>
  <inkml:trace contextRef="#ctx0" brushRef="#br0" timeOffset="118873.0849">28278 13339 352 0,'0'0'42'0,"0"0"-15"15,0 0-15-15,0 0-12 0,0 0-4 0,0 0-3 16,0 0 2-16,0 0 7 15,0 0-1-15,0 0 1 0,-21 57 1 16,17-26 1-16,1 3-1 0,2 1 2 16,-2-1-3-16,1 0 0 0,2-3-1 0,0-4-2 15,0-9 1-15,0-1 1 0,3-6 3 16,3-4 1-16,1 0 3 0,2-5 2 16,7-2-2-16,3 0-2 0,7-11 0 15,-3-5-2-15,-1-4 3 0,-1-4-1 16,-2-4 0-16,-5 1 0 0,2-4 0 15,-4 2-2-15,0 2 0 0,-1 0-1 16,-2 3-1-16,0 1-1 0,-1 6 1 16,-2 3-1-16,-3 6 1 0,-2 3-2 15,2 2-2-15,-3 3-2 0,0 0-4 0,0 0 2 16,4 0 0-16,4 9 2 0,0 9 1 16,2 6 0-16,-1 2 0 0,1 2 1 15,0-1-5-15,1 2-2 0,3 0-6 16,-1-1-11-16,4-5-17 0,-1-1-16 15,3-6-11-15,-1-2-8 0,-3-5-11 0,4-4-17 16</inkml:trace>
  <inkml:trace contextRef="#ctx0" brushRef="#br0" timeOffset="119296.6025">29017 13408 110 0,'0'0'39'0,"0"0"0"16,0 0 4-16,0 0-3 0,0 0-4 15,0 0-6-15,0 0-9 0,0 0-8 16,0 0-5-16,-5-39-1 0,-9 39-2 16,-7 0 3-16,3 10 4 0,3 4-1 15,-1 2 0-15,6 2-1 0,1 3 0 0,2 2-1 16,5 1-2-16,2-1 0 0,0-3-4 16,2 0 0-16,11-3 2 0,3-4-1 15,7-5 0-15,8-4 1 0,6-4-5 16,5-7-5-16,2-7-3 0,2-6-11 15,-4-4-12-15,0-3-14 0,-2-5-2 16,-4-3 5-16,-5-3 16 0,-4-1 13 16,-5-4 9-16,-2-4 2 0,-3-5 2 0,-3-4 0 15,-3-3-1-15,-1-3 4 0,-4-4 3 16,-3 3 7-16,0 2 13 0,-2 6 11 16,1 7 11-16,-1 11 3 0,1 13-5 15,-2 9-11-15,1 10-14 0,-1 5-12 16,0-1-10-16,0 1-5 0,0 0-1 15,0 13 2-15,0 13 3 0,0 17 2 16,0 9-2-16,0 10 2 0,-3 6-1 16,-1 3-1-16,-1 2 4 0,0-1-8 15,0 0-10-15,-2 0-23 0,0-2-32 0,3-2-28 16,-2-5-46-16</inkml:trace>
  <inkml:trace contextRef="#ctx0" brushRef="#br0" timeOffset="120170.3665">29648 13234 289 0,'0'0'30'15,"0"0"-15"-15,0 0-16 0,0 0-6 16,0 0 1-16,0 0 5 0,0 0 5 15,0 0 4-15,0 0 3 0,0 0-1 16,16 45 4-16,-3-35 0 0,0-1 2 0,5-1-2 16,1-2-1-16,1-3 0 0,3 0-4 15,0-3-4-15,5 0 0 16,-1 0-2-16,2 0 1 0,0-4-4 16,0-4 3-16,-2 0-1 0,-2-3-1 0,-5 0 0 15,0-1 0-15,-5-2-3 0,-2-2 1 16,-6 6-4-16,-1-4-6 0,-3 5 2 15,-3-3-3-15,0-5 4 0,0 7 1 16,-7-4 4-16,-4 6 1 0,2 3 2 16,-8 2 0-16,-4 3-3 0,-5 1 2 0,-6 8 1 15,0 3 4-15,3 6-3 0,4 2 2 16,2 3-1-16,5 1-4 0,3 2 2 16,4 0-1-16,3-2 0 0,5 2 0 15,3-3 1-15,0-1-1 0,8-2-1 16,6-2 1-16,2-1 1 0,9-5 1 15,6-1 1-15,9-5-1 0,7-1-1 0,7-4-3 16,-1-1 0-16,1-1-3 16,-1-6 3-16,-2-5-4 0,-3 0 4 15,-1-2 0-15,-2-2 1 0,-2-2 4 0,-5-4-1 16,-3 2 4-16,-5-1 2 0,-4 2 0 16,-3-1 0-16,-1 2 3 0,-2 1-3 15,-5 0-3-15,-4 5 2 0,-4 0-3 16,-2 4 0-16,-4 3-4 0,2 3 2 15,-3-4-5-15,0 1 4 0,-1-4-2 0,-5 1-3 16,-6 5 3-16,-9 0 1 0,-4 3-3 16,-8 0 6-16,0 5 2 0,-1 4-3 15,2 3 6-15,2 2-4 16,1 2-3-16,5 1 3 0,1 3-3 0,5 1 1 16,2 2 1-16,8 1 0 0,2-1 0 15,6-2 2-15,0-1 2 0,6-2-1 16,7-3 1-16,2-2 2 0,5-6-1 15,1-3 2-15,2-4-2 0,3 0 0 16,1-4-2-16,2-7-2 0,0-2 2 16,0-4-1-16,-1-1 1 0,1-4 1 0,-2 2-1 15,-1-3 1-15,-4-2-4 0,-5 1 0 16,-1-2-4-16,-4 0 3 16,-4 2-3-16,-2 6 5 0,-2 0 1 0,-2 10 1 15,-1 2 2-15,1 1-3 0,-2 5-4 16,0-1-6-16,0 1-3 0,0 0 1 15,0 0 0-15,0 0 5 0,0 12 6 16,0 8-4-16,0 4 2 0,0 2-4 16,0 0-7-16,0-2-6 0,0 0-17 0,0-1-18 15,0-6-31-15,3-2-44 0,0-4-79 16</inkml:trace>
  <inkml:trace contextRef="#ctx0" brushRef="#br0" timeOffset="120523.6444">30956 12797 271 0,'0'0'37'0,"0"0"-18"16,0 0-16-16,0 0-10 0,0 0 5 16,0 0 4-16,0 0 2 0,0 0 0 15,37 98 3-15,-31-66 0 0,0-2 1 16,-2-3 2-16,1-1-1 0,-3-9 2 15,3-1 0-15,-2-5-1 0,0-4 0 0,2 3 0 16,-2-8 3-16,6 3-1 0,1-5-1 16,9 0-2-16,4-7-2 0,-3-4-4 15,2-6-1-15,-2-1-1 0,-4-4-1 16,1-4 0-16,-3-3 1 0,-2-2-2 16,-3-1 1-16,-2-1-1 0,-2 4 1 15,-2 6 1-15,-3 11 1 0,1 6 1 16,-1 6-9-16,4-3 0 0,-1 1 1 15,7 2-3-15,12 0 8 0,5 16 1 16,11 10-8-16,1 5-2 0,-3 1-17 16,-1 5-30-16,-6-1-63 0,-6 0-91 15</inkml:trace>
  <inkml:trace contextRef="#ctx0" brushRef="#br0" timeOffset="120924.2077">26525 15270 456 0,'0'0'48'0,"0"0"-10"16,0 0-13-16,0 0-10 0,0 0-3 15,0 0-8-15,0 0-2 0,0 0 0 0,0 0 0 16,0 0 2-16,56-32-2 0,-11 32-4 16,3 0-2-16,7 0-2 0,1 0-5 15,6 0-14-15,6 1-35 16,3-1-70-16,3 0-117 0</inkml:trace>
  <inkml:trace contextRef="#ctx0" brushRef="#br0" timeOffset="121382.3582">27793 14552 253 0,'0'0'53'0,"0"0"-8"0,0 0-17 16,0 0-11-16,0 0-13 0,0 0-2 16,0 0-2-16,0 0 0 0,-90-56 5 0,63 76-2 15,-1 8 2-15,1 7 0 0,2 6-6 16,4 5 5-16,3 6-2 0,1 4 2 16,4 2-2-16,0 2 0 0,4-2-2 15,5-4-2-15,1-10 0 0,3-4 0 16,0-10 5-16,0-10-1 0,6-4 9 15,-2-9 3-15,6-7-1 0,6 0 6 16,7-9-5-16,6-10-1 0,2-3-1 16,0-6-4-16,-2-1-1 0,2-4-2 15,-4 1 4-15,-3 0-1 0,-3 2 3 0,-2 1 0 16,-5 6-1-16,-5 7-1 0,-2 5-3 16,-4 8-4-16,-3 3-5 0,0-1-5 15,6 1-1-15,3 7 2 0,5 11-1 16,2 10 1-16,0 4-4 0,0 4-5 15,1 3-10-15,1 0-7 0,5-1-20 0,3 1-22 16,0-1-36-16,1-3-58 0</inkml:trace>
  <inkml:trace contextRef="#ctx0" brushRef="#br0" timeOffset="122354.7996">28150 14818 346 0,'0'0'45'0,"0"0"-20"16,0 0-12-16,0 0-13 0,0 0-5 0,0 0 3 16,0 0 0-16,0 0 1 0,0 0 2 15,83 56 2-15,-67-19 1 0,-1 0 1 16,-1 1 1-16,-6-1-1 16,1-1 0-16,-8-2 0 0,-1-2 4 0,-6-2-3 15,-6-2 3-15,-4-3-5 0,-3-6-1 16,0-3 2-16,6-5-2 0,-2-6 2 15,4-3 1-15,1-2-3 0,-4 0 1 16,6-6-5-16,1-6-2 0,4-5 0 16,3-2-7-16,3-7 6 0,9 0-4 0,5 2 4 15,7-1 0-15,4 1 0 0,5 1 3 16,2 3-1-16,1 2 2 16,2 3 1-16,-2 2-1 0,1 2 0 0,-4 2 2 15,2-1-1-15,0 3 1 0,0-1-1 16,0 2 1-16,-1-2 0 0,-2 0 0 15,-1-2 1-15,-4 0 1 0,-3-1-3 16,-1 0 1-16,-3 1 0 0,-2-2 0 16,-2 1 0-16,-1-1 4 0,-5 3-2 15,-2-1 0-15,-3 3-1 0,-4 3-1 0,2 0-1 16,-3-1-1-16,0-2-1 0,-2-3-1 16,-5-3 0-16,-1 6-1 0,-5 1 1 15,-5 4 0-15,1 2 0 0,-8 2-1 16,1 9 2-16,-1 4 1 0,2 3-2 15,0 5 0-15,0 3 2 0,3 3-3 0,4 1 3 16,1-1-1-16,7 1 2 0,2-3 1 16,4-2 1-16,2-2-1 0,6-4 3 15,6-4-2-15,4-3 4 16,4-4-1-16,0-5 4 0,3-3-3 0,2-1 1 16,-1-10 0-16,0-2-3 0,2-7-2 15,0-3 0-15,-2-3 0 0,1-3 0 16,-3-1 1-16,-1-2-4 0,-1 0 1 15,-2 1-1-15,-1 4 1 0,-4 2-1 16,-2 3 1-16,-3 6-1 0,-4 2 1 16,-1 5 0-16,-1 4-1 0,-1 1-1 0,-1 4-2 15,0-2-5-15,0 2 0 16,0 0-1-16,0 0 3 0,-1 0 3 16,-5 12 2-16,-3 8 1 0,-2 6 0 0,3 1 0 15,2 0 0-15,3 4 0 0,2-2-1 16,1 0 0-16,0-4 0 0,7-3 1 15,1-4 0-15,3-3 1 0,-4-6 1 16,5-1 0-16,4-3 0 0,1-4 1 16,8-1 0-16,-1 0 0 0,2-9-2 0,0-5 1 15,-1-1-1-15,1-5 0 0,-1 0 2 16,-2-4-1-16,-3-2 0 0,0 1-1 16,-1-4 0-16,-4-1 1 0,-1 3 1 15,-2 0-2-15,-4 1 1 0,2 1-2 16,-4 0 0-16,-2 7 0 0,-1 1 1 15,0 5 1-15,-3 6 2 0,2 2-2 0,-2 4-2 16,0-2-3-16,0 2-4 16,0 0-2-16,0-1 2 0,0 1 3 15,0 7 3-15,-5 8 1 0,1 6-1 0,0 4-1 16,2 2 0-16,2 2 1 0,0 3-1 16,0-2 0-16,3 1 0 0,1-3-4 15,1-2-4-15,1-1-10 0,-2-4-21 16,2-7-23-16,-4-6-29 0,1 0-41 15</inkml:trace>
  <inkml:trace contextRef="#ctx0" brushRef="#br0" timeOffset="122500.2361">29355 14436 313 0,'0'0'0'16,"0"0"-10"-16,0 0-9 15,0 0-8-15,0 0 3 0,0 0-20 0,0 0-17 16,11 105-41-16</inkml:trace>
  <inkml:trace contextRef="#ctx0" brushRef="#br0" timeOffset="122854.8454">29520 14704 265 0,'0'0'37'0,"0"0"-15"15,0 0-16-15,0 0-3 0,0 0 6 16,0 0 6-16,0 0 2 0,0 0 1 16,39 88 0-16,-35-61 1 0,0 2-3 0,-1-2-2 15,2-2-3-15,-2-7-3 0,1-3-3 16,-1-4 3-16,-2-7 1 16,1 2 2-16,2-6 0 0,8 0-3 0,6-7-1 15,7-7-5-15,-2-6 0 0,3-4-2 16,-1-3 1-16,-1-2-1 0,-2 0 1 15,-5 0-1-15,1 5 1 0,-7 1-1 16,-3 7 1-16,-4 6-1 0,0 6-1 16,-4 4-4-16,0 0-8 0,0 0 0 15,0 0-2-15,0 0 4 0,0 2 7 0,0 10 1 16,-5 6 1-16,-1 4-1 0,3 1-3 16,3 0-1-16,0-1-2 0,9 2-1 15,9-2-1-15,7-1-6 0,7-1-8 16,7-5-15-16,5-5-24 0,4-3-35 15,4-5-88-15</inkml:trace>
  <inkml:trace contextRef="#ctx0" brushRef="#br0" timeOffset="124355.6057">30681 14503 267 0,'0'0'52'0,"0"0"-5"15,0 0-13-15,0 0-14 0,0 0-11 16,0 0-11-16,0 0-3 0,0 0 2 15,0 0 0-15,0 0 1 0,-87-13 0 16,62 36 4-16,4 1-1 0,5 2 3 0,6-2-6 16,4-6-2-16,5 0 1 0,1-1-2 15,3-3 4-15,2-2 1 16,8-3 3-16,3-6 4 0,4-3-4 0,6 0 4 16,-1-3 0-16,0-6-1 0,-4-3 2 15,-3 1-1-15,-5 2 3 0,-6 3-1 16,-3 4 0-16,-4 2-5 0,0-1-6 15,0 1-4-15,6 0-2 0,3 9 2 16,1 12 3-16,2 13 2 0,0 10 1 16,-3 9 0-16,-1 9 2 0,-2 6 0 0,-3 4-1 15,-3-1 6-15,0-1-5 0,-8-2 2 16,-4-4-2-16,-2-5-3 0,-7-9 5 16,0-9 4-16,-1-11 1 0,-1-10 5 15,0-11-3-15,1-9-1 0,3-2 0 16,1-17-5-16,3-5-1 0,5-7-2 15,7-2-3-15,3-5-2 0,5-4-7 16,9-2-7-16,5-4-15 0,5-2-14 16,4-3-13-16,-1-4-11 0,4-4 8 15,-1-3 15-15,2 0 21 0,-2 4 24 0,1 2 18 16,-4 6 18-16,-1 7 11 0,-7 4 8 16,-2 5 3-16,-4 4-7 0,-1 7-4 15,-5 7-11-15,0 4-9 0,-1 5-8 16,-3 5-7-16,4-2-3 0,-3 5-6 15,5 1-3-15,7 0-2 0,0 4 1 0,7 10 2 16,2 6-2-16,-2 6 2 0,0 7 5 16,0 2-3-16,-3 8 4 0,-5 1-4 15,-3 2-4-15,-6 0 3 16,-6-1-2-16,0-1 3 0,-6-3 0 0,-8-6 2 16,-1-5 0-16,-3-7 1 0,5-9 0 15,5-5 2-15,-3-7 1 0,0-2 0 16,1-9-2-16,-2-6 0 0,9-6-3 15,3-6-2-15,7-2 1 0,11-3-2 16,5 1 1-16,6-1-2 0,3 3 1 0,4 0 0 16,3 2 4-16,0 1 1 15,0 1 0-15,-3 3 2 0,-2 1-3 16,-4 1-2-16,-4 1 2 0,-3 3-5 16,-3 1-2-16,-8 6 4 0,-1-2-4 0,-2 6 4 15,-3-2 0-15,1 2 1 0,-4 2 0 16,4-2 0-16,-3 3 0 0,-1-2-1 15,0 3 0-15,-3 1 0 0,0-2-2 16,0 2-3-16,2-1-1 0,-2 1-5 16,0-2 1-16,0 2 2 0,0 0 3 0,0 0 3 15,-6 7 7-15,-4 9-5 0,0 4 5 16,1 4-3-16,4 2-3 0,1 3 3 16,4-1-2-16,0 1 1 0,2 1 0 15,5-3 0-15,3-2 1 0,0-2-1 16,5-5 1-16,-4-1 2 0,3-5 1 15,-3-4 0-15,3-5 0 0,5-3-1 16,1 0-2-16,6-9-1 0,-4-5 0 16,1-1 0-16,-3-5 1 0,-2-1-2 15,-1-2 0-15,-4-1 0 0,-3-3-2 0,-4-1-2 16,-6-1 0-16,-2-1-3 0,-12 0-6 16,-6 1 2-16,-6 0-4 0,-2 5 5 15,-2 2 1-15,2 6 2 0,3 4 3 16,7 6 1-16,1 2 0 0,6 4-2 15,2 0-1-15,0 0-5 0,6 4-1 0,1 5 1 16,2 1 4-16,12 4 4 0,8 5 9 16,6-3-5-16,5-2 4 15,0-5-4-15,3 1 1 0,-2-5 1 16,-2-4 3-16,-3-1 0 0,2 0 1 0,-1-6 1 16,-1-4-7-16,1-1 5 0,-1-1 1 15,1 0-2-15,-1 1 7 0,-4 0-6 16,-7 4 1-16,-4 2-3 0,-8 4 0 15,-4 1-5-15,0 0-5 0,0 0-1 16,2 0 1-16,-2 13 2 0,0 7 10 0,-5 9-4 16,-5 2 4-16,-1 3-3 0,-1 1-4 15,1 0 3-15,2-2-1 16,4-1 0-16,4-3 0 0,1-4 1 16,1-4 1-16,8-4 3 0,5-5-1 0,3-5 1 15,3-4 0-15,4-3 6 0,4-3-8 16,-1-7 5-16,4-4-8 0,3-1 0 15,1-3 1-15,3-2-1 0,-1 0 1 16,0-2-1-16,-4 0 1 0,-4 1-1 16,-5 1 0-16,-4 1-1 0,-8 6 0 0,-3 1-2 15,-2 5-2-15,-4 2-8 0,0 2-1 16,-3 3 0-16,1 0 0 0,3 6 10 16,1 6 0-16,1 8 2 0,-3 0-1 15,2 2 0-15,-1 3 1 0,2-1 1 16,2 2 0-16,-1-2 6 0,3-1-6 15,0-3 7-15,0-2-5 0,-1-7 0 16,1-3 1-16,-1-3 1 0,2-3 6 16,4-2-6-16,0-5 5 0,3-7-7 15,-4-6 1-15,-2-4 0 0,-2-2 4 0,-4-2-2 16,-5-3-1-16,-1 1-1 0,-8-4-2 16,-5 3-2-16,-9 0 0 0,-7 2-4 15,-6 1-13-15,-8 3-1 0,-6 2-21 16,1 5-24-16,-3 7-35 0,5 2-50 15,7 5-75-15</inkml:trace>
  <inkml:trace contextRef="#ctx0" brushRef="#br0" timeOffset="124633.2412">32896 14091 396 0,'0'0'55'0,"0"0"-13"0,0 0-15 16,0 0-17-16,0 0-14 0,0 0-3 0,0 0 0 15,0 0 1-15,0 0 3 16,44 53 2-16,-39-6-1 0,-2 7 2 0,-1 7-2 16,-1 1 2-16,-1 2 5 0,0-2-5 15,0-1 2-15,0-3-4 0,2-1-3 16,-2-2 0-16,0-2-4 0,0-2-2 15,0-6-7-15,0-7-8 0,-3-11-19 16,0-5-19-16,1-9-29 0,1-6-41 16</inkml:trace>
  <inkml:trace contextRef="#ctx0" brushRef="#br0" timeOffset="125300.8649">32760 14546 502 0,'0'0'53'0,"0"0"-14"16,0 0-19-16,0 0-9 0,0 0-8 16,0 0-4-16,0 0 1 0,0 0-3 15,0 0 1-15,0 0 0 0,96-82 1 0,-60 70 0 16,2-4 1-16,-1-5 0 0,1-4 1 16,-5-4-1-16,-1-6 2 0,-3-1-1 15,-3-4 0-15,-3 1 0 0,-3-1 0 16,-1 2-1-16,-5 5 2 0,1 2-2 15,-5 6 0-15,-4 6 0 0,-2 10 0 0,-2 5 0 16,-2 4-4-16,0-2-3 0,0 2 0 16,-2 0 0-16,-9 14 3 15,-7 10 5-15,-2 14-2 0,0 10 2 16,1 7-1-16,4 7 2 0,3 1-2 0,1-1 3 16,4-4 3-16,4-6-3 0,3-7 3 15,0-6-4-15,6-5-1 0,3-7 0 16,2-6 1-16,2-5 0 0,6-8 2 15,4-3 0-15,6-5-2 0,9 0-1 16,4-11 4-16,1-4-2 0,3-3 0 0,-2-5 0 16,-4-2-9-16,-5-3 4 0,-3 1-2 15,-5 4 3-15,-3 3 0 16,-7 6-33-16,-4 7-2 0,-3 3-3 0,0 4-2 16,3 2 33-16,1 7 1 0,4 11 2 15,-1 4 2-15,2 3-5 0,0 4 3 16,2 0-2-16,2-4-5 0,1-3-7 15,-1-2-17-15,-3-4-12 0,-8-4-10 16,-6-7 6-16,-2-4 9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15T09:50:05.146"/>
    </inkml:context>
    <inkml:brush xml:id="br0">
      <inkml:brushProperty name="width" value="0.05292" units="cm"/>
      <inkml:brushProperty name="height" value="0.05292" units="cm"/>
      <inkml:brushProperty name="color" value="#FF0000"/>
    </inkml:brush>
  </inkml:definitions>
  <inkml:trace contextRef="#ctx0" brushRef="#br0">3366 238 271 0,'0'0'11'15,"0"0"-6"-15,0 0-7 0,0 0-3 16,0 0-3-16,-88-30 1 0,63 36-1 16,-1 6 0-16,-1 3 4 0,2 2-3 0,2-1 1 15,3 2 1-15,1-1-2 0,7 0 1 16,1-3 0-16,7 1-1 0,1 0 1 16,3 0 0-16,0 5 1 0,7-2 2 15,6-1 2-15,0 1 2 0,6 0 1 16,-2-1-2-16,3 1 3 0,-1 1-1 0,0-3-1 15,1 3 0-15,0 0-1 16,-1 1 0-16,-3 1-1 0,0 2 0 0,-3 1 0 16,-3 0 0-16,-1 1 1 15,-3 0 0-15,-1 1-2 0,-3 0 4 0,-2 2 1 16,-3-3 0-16,-10 1 1 0,-5 0 2 16,-6-2-2-16,-11-1 1 0,-5 0-2 15,-8-2-1-15,-7 0 2 0,-1 1-2 16,-5-1-2-16,2-3 2 0,1 0-5 15,7 0-2-15,5 1 2 0,10-1-11 0,7-1-29 16,13-5-33-16</inkml:trace>
  <inkml:trace contextRef="#ctx0" brushRef="#br0" timeOffset="899.08">3739 557 331 0,'0'0'27'0,"0"0"-2"16,0 0 0-16,0 0-8 0,0 0-8 15,0 0-9-15,0 0-5 0,0 0-2 16,0 0-2-16,0 0 1 0,-68-55 2 16,52 68-1-16,2 2 3 0,2 3-1 15,1 1 0-15,5 4 1 0,2 0 0 16,2 3 0-16,2-2 2 0,2 0 1 15,2-2 1-15,9-1 0 0,-3-5-3 16,2 1 3-16,-2-6 3 0,-3-2 2 16,2-4 3-16,-1-1 6 0,2-1 3 0,-1-3 1 15,7 0-2-15,-3-3-2 0,6-8-4 16,-3-2-2-16,-2-4 0 0,1-3-2 16,-4-1-2-16,-4 0-2 0,-2 4 0 15,-5-1-4-15,0-2-1 0,-5 2-1 16,-9-6-6-16,-5 4-7 0,-4 3-4 0,0 4-3 15,-3 4 1-15,1 1 7 0,5 5 4 16,3-2 2-16,5 4 5 0,6 0-1 16,2 1-1-16,4 0 0 15,-2-2-4-15,2 2-4 0,0-3 2 0,12-4 3 16,14-1 4-16,9-6 7 0,4 0 2 16,7-2 0-16,-1-2 1 0,4-1 0 15,-1-4 5-15,-2 1 0 0,-5-3 7 16,-5-2 0-16,-4 1 1 0,-6 0 9 15,-3 2 6-15,-7 3-6 0,-2 0 0 0,-8 7-10 16,1-1-7-16,-4 4 4 16,-1 5 34-16,0 1-3 0,-2 5-9 15,0-1-4-15,0 1-41 0,0-2-6 16,2 1 1-16,-2 1 3 0,0 0 2 0,-2 6 7 16,-5 9-6-16,-3 8-31 0,3 3 0 15,-3 2-2-15,1 3 2 0,2 2 34 16,1 2 2-16,0 0 1 0,6 2-1 15,0-1 1-15,0 2-1 0,0-2 3 16,7-1 1-16,2-1 0 0,0-2 0 0,7-5 1 16,-3-1 0-16,4-5 3 0,-1-4 0 15,4-4 2-15,2-2 0 0,0-5 1 16,2-5 0-16,2-1 0 0,5-1 0 16,-1-8-3-16,3-1 0 0,-1-4-2 15,0-3 2-15,0 0 0 0,-3-1-1 0,-2-2-1 16,-4 0 2-16,0 1-1 15,-5-2 0-15,-4 1 0 0,-4-2 1 16,-4 3-2-16,-3 2 0 0,-3-1 1 16,3 5-3-16,-3-2 5 0,0 2-4 0,0 7 1 15,0 0-1-15,0 6-2 0,0-2-1 16,0 2-4-16,0-1-2 0,0-1-6 16,0 1 1-16,0 1 2 15,0 0 2-15,0 0 5 0,0 1-1 0,0 16 3 16,0 7-3-16,0 7 2 0,0-3-1 0,0 1 2 15,0-1 0-15,0-1 0 16,0 0-1-16,-3-1-2 0,0 0-2 16,3-6-13-16,-3-2-11 0,3-6-27 15,-1-6-26-15,1 0-50 0</inkml:trace>
  <inkml:trace contextRef="#ctx0" brushRef="#br0" timeOffset="1028.33">4652 363 89 0,'0'0'-17'0,"0"0"0"15,0 0-38-15</inkml:trace>
  <inkml:trace contextRef="#ctx0" brushRef="#br0" timeOffset="1718.62">5383 51 529 0,'0'0'41'0,"0"0"0"0,0 0-17 16,0 0-16-16,0 0-15 0,0 0-8 16,0 0 4-16,0 0 2 0,0 0 2 15,0 0-1-15,0 119-1 0,-3-74-32 0,-1 1-2 16,-3-1 1-16,4 1-1 15,0-2 37-15,0-2 1 0,0 0 2 16,2-5 0-16,-1-2 2 0,1-3 0 16,1-4 1-16,0-9-1 0,0-6 2 0,0-8-1 15,0 0 2-15,0 0 7 0,0-1 5 16,0 0 2-16,1-4 1 0,7-5-6 16,-1-9-3-16,6-6-3 15,-4-3 0-15,-2-1-1 0,-3-2-1 0,-2-1 1 16,-2 2-3-16,0 2 1 0,-6-1-2 0,-3 6-1 15,-4 1-2-15,-4 4-2 0,-5 3 0 16,-4 3-1-16,-4 7-1 16,-6 0 2-16,-5 5-1 0,-1 4 2 15,-3 3 1-15,2 4-2 0,1 0 2 0,3 2-1 16,6 2 0-16,2 0 0 0,7 1 0 16,6-1 0-16,4-6 0 0,8 2 1 15,3-1-2-15,3 0 0 0,3 4 3 16,10-2 0-16,9-2 0 0,7-3 0 15,7-2 1-15,6-2 1 0,3-3-1 0,5-4 0 16,-2-1 0-16,4-5 0 0,-3-4 2 16,-1-5 0-16,-2 1 1 15,-2-1 3-15,-7 1-4 0,-2-1 0 16,-6-1 3-16,-3 1-1 0,-6-1 2 0,-2-1 0 16,-3 3 2-16,-6-1 0 0,0 4-4 15,-2-3 4-15,-4 5-1 0,-2 3-1 16,2-5 0-16,0 5 0 0,-3 0-2 15,3 1 2-15,-3 4-3 0,0-2-4 16,0 2-4-16,0-1-4 0,0 1-1 0,0-2 1 16,3 2 0-16,-2 0 4 0,2 10 2 15,3 7 0-15,-3 8-1 0,-2 0 2 16,-1 3 1-16,0-1 1 0,0 2 2 16,0-2-1-16,-3 1-1 0,-1-3 1 15,3-6-2-15,-1-3-4 0,1-4-7 0,1 1-25 16,0-3-42-16,0-5-130 15</inkml:trace>
  <inkml:trace contextRef="#ctx0" brushRef="#br0" timeOffset="1863.95">5529 305 177 0,'0'0'-16'0,"0"0"9"0,0 0-2 15,0 0-6-15,0 0-22 0</inkml:trace>
  <inkml:trace contextRef="#ctx0" brushRef="#br0" timeOffset="2157.42">6309 100 284 0,'0'0'73'16,"0"0"7"-16,0 0-37 0,4-87 0 15,-8 82-7-15,1 1-10 0,0 3-13 0,3 1-12 16,-7 0-4-16,-2 0-4 0,-7 0 0 16,-1 9 2-16,-2 12-1 15,2 12-2-15,-2 10 0 0,4 10-2 16,1 5-32-16,1 7-1 0,3 3-1 0,0 5 1 16,1 6 35-16,2 3 1 0,1 5 1 15,-4 4 3-15,4 3 2 0,-3 0 3 16,-3 0 0-16,1-10 1 0,0-12-3 15,-1-14-3-15,2-14 0 0,4-11-1 16,2-11 1-16,0-12-1 0,2-3 2 0,2-7-4 16,-7 0-5-16,0 0-27 0,-9-11-19 15,-2-9-32-15,0-12-35 0</inkml:trace>
  <inkml:trace contextRef="#ctx0" brushRef="#br0" timeOffset="2499.19">5673 584 407 0,'0'0'25'16,"76"-36"-11"-16,-25 21-9 0,10 1-1 16,2 5-3-16,1 1-2 0,2 4-2 0,-2 2 1 15,-2 2-2-15,-1 0 0 0,-6 0-4 16,-3 0-1-16,-6 0 1 0,-5 0 3 16,-8-3 3-16,-6-5 0 0,-4 1 2 15,-11-1 0-15,0 1 3 0,-5 0 0 16,-3-1-1-16,-1 0 2 0,-3 3 0 15,0-5 1-15,0 4 2 0,0 0-1 16,0-5 2-16,0 7 0 0,0-1-1 16,0 0-3-16,0 5-3 0,0-1-5 15,0 1-3-15,0 0 0 0,0 0 3 0,0 1 1 16,0 14 0-16,0 7 0 0,3 6 0 16,1 3-1-16,-2 0 1 0,-2-1-1 15,0-2 2-15,-3 3-1 0,-3-2 0 16,-1-2 2-16,-2-1 0 0,-1-5-2 15,6-7-3-15,-1-5-4 0,4-5-7 0,1-4-28 16,-2 0-54-16,2 0-111 16</inkml:trace>
  <inkml:trace contextRef="#ctx0" brushRef="#br0" timeOffset="2619.21">6608 288 93 0,'0'0'-6'0,"0"0"-1"0,0 0-4 16,0 0-13-16</inkml:trace>
  <inkml:trace contextRef="#ctx0" brushRef="#br0" timeOffset="3154.91">7072 406 160 0,'0'0'34'0,"0"0"4"16,0 0-6-16,0 0-7 0,0 0-8 15,0 0-15-15,0 0-3 0,0 0 1 16,0 0-2-16,-91-55 3 0,65 59-1 16,2 7 0-16,2 1 3 0,3 1 0 0,6 4 0 15,3 0 2-15,4 2 2 0,5 1 0 16,1 1 1-16,4-1 1 0,9 0 3 16,6-2-3-16,4-1-2 0,7-5-4 15,2-3-3-15,6-5 0 0,1-2-6 16,3-2-4-16,-2-6-8 0,1-6-18 15,-2-5-23-15,-2-4-12 0,-5-3-4 0,-3-2 17 16,-7-2 28-16,1 1 18 0,-3 0 18 16,-2-2 5-16,-1 0 2 15,-2 0 6-15,0 2 4 0,-3 3 4 0,-1 7 8 16,-5 3 0-16,-3 6 2 0,0 3-3 16,0 2-15-16,-3 3-10 0,0-2-10 15,0 2-5-15,0 0 2 0,0 0 2 16,0 10 1-16,-3 5-1 0,-3 4 1 15,2 2 1-15,-2 2-1 0,5-6 2 16,-1 1 2-16,2-1 2 0,0-6 3 16,2 4 5-16,3-6 7 0,0-2 8 15,-1 1 13-15,-1-5 3 0,6-2-4 16,5-1-9-16,8-5-16 0,7-8-6 0,1-3-5 16,1-4 1-16,-2-1-1 0,-2-1-3 15,-1 0 1-15,0-1-1 0,-3 1 0 16,-7 3 2-16,0 4-2 0,-6 2 1 15,-4 6-2-15,-3 4-6 0,0 0-2 16,-3 3-2-16,1 0 1 0,1 10 5 0,3 8-1 16,4 9 0-16,3-2-5 0,9 0-14 15,10-3-107-15,11-4-99 0</inkml:trace>
  <inkml:trace contextRef="#ctx0" brushRef="#br0" timeOffset="3815.14">9460 153 364 0,'0'0'74'0,"0"0"-12"0,0 0-10 15,0 0-48-15,0 0-3 0,0 0-6 16,-85-56 0-16,47 69 0 0,-7 9 0 16,-7 6-2-16,3 7-35 0,1 7 0 15,9 0-1-15,6 3 0 0,10 1 38 16,8 0 1-16,8-1 5 0,7-3 6 15,12 0 5-15,8-7 5 0,7-3 2 16,8-7 3-16,11-3-3 0,5-10-2 16,5-8-5-16,-1-4-5 0,-3-1 0 0,-8-8-3 15,-7-4-4-15,-5 3 0 0,-6-2-5 16,-6-1-6-16,-8 4-11 0,-2-1-35 16,-3 4-35-16,-4-5-65 15</inkml:trace>
  <inkml:trace contextRef="#ctx0" brushRef="#br0" timeOffset="4716.21">10343 349 212 0,'0'0'36'15,"0"0"-3"-15,0 0-11 0,0 0-8 16,0 0-9-16,0 0-5 0,-95-59-1 15,60 59 0-15,-1 2 0 0,0 8-2 0,3-1 2 16,5 2-4-16,8 1 0 16,4-5 0-16,9 4-1 0,2-2 1 15,5 0 3-15,0 3 1 0,5-1 6 16,5-1 2-16,10-2 5 0,2-5-1 0,0-3-2 16,2 0-1-16,-5 0 2 0,-3 0 2 15,-5-3 4-15,-5 1 0 0,0 2 0 16,-6 0-4-16,0-1-17 0,0 1-4 15,3 0-3-15,1 11-2 0,-2 11 8 16,-1 15 3-16,-1 11-2 0,0 16 2 0,-4 15-4 16,1 18 2-16,1 13 3 0,1 8-1 15,1 2 1-15,-3-6 1 0,-3-9-5 16,-4-16 4-16,-4-13 0 0,-5-14 2 16,-3-13 3-16,-5-14 4 0,-5-13 2 15,-7-11-1-15,-6-11 3 0,-4-9 1 16,-3-18 2-16,0-11 2 0,3-9-2 15,10-11-4-15,8-7-2 0,14-13-6 16,7-8-9-16,10-10-2 0,11-4-5 16,14 3 3-16,12 4 5 0,10 9 4 0,9 12 3 15,5 8 3-15,4 9-1 0,0 10 1 16,5 7-1-16,-1 6-2 0,-1 6 1 16,-3 5-1-16,-4 4 1 15,-8 4-1-15,-5 0 0 0,-6 4 0 0,-11 0 4 16,-6 0-1-16,-9 3 4 0,-1-1 1 0,-7 2-1 15,-2-2 1-15,1-1-3 16,-4 3 0-16,2-2-4 0,-4 2-1 16,1 1 0-16,0-1 0 0,-2 5-1 15,0-1 2-15,0 1-2 0,0-2 0 0,3 0 3 16,-3 1-3-16,0-1-1 0,1 1-3 16,-1-1-6-16,0 1 0 0,0-1-1 15,0 2 2-15,2-1 4 0,-2 1 1 16,0 0 1-16,0 0 0 0,1 1 0 15,2 10 1-15,3 4 0 0,0-1 2 16,1-4 0-16,2 1 0 0,-3-6 1 16,5 2 2-16,4-2 2 0,-7-2-2 15,8 0 4-15,0-3-1 0,0 0-3 16,-1 0 0-16,-1-5-2 0,-1-3 0 0,-3 0 1 16,0-3-2-16,-1-1 0 0,-6 4 0 15,-3-4-2-15,0-3 2 0,0 4-1 16,-9-2 1-16,1 1-2 0,2 5-1 15,-7 0-2-15,5 2 2 0,-6 5-2 16,-4 0 2-16,-2 0 1 0,-4 8-2 0,4 3 1 16,1 2 0-16,0 1-1 0,6 3 1 15,-1-1-2-15,5-4 1 0,4 5-1 16,1 0 3-16,4 3-5 0,3 3 1 16,7-1 1-16,6-2-6 0,3-2-6 15,8-4-18-15,5-7-32 0,0-4-27 0,3-3-40 16</inkml:trace>
  <inkml:trace contextRef="#ctx0" brushRef="#br0" timeOffset="5033.9699">11039 316 293 0,'0'0'56'16,"0"0"-33"-16,0 0-28 0,0 0-9 16,0 0 1-16,0 0 6 0,0 0 4 15,0 0 3-15,0 0-2 0,0 0 0 16,13 72 0-16,-13-55 0 0,0 3 1 0,0-1 0 15,0-5 0-15,0 4 2 16,0-7 1-16,0-7 4 0,0 3 9 0,0-7 17 16,0 0 9-16,0 0-4 15,3 0-8-15,6-5-16 0,3-8-7 0,3-6-1 16,5-1 0-16,1 0-1 0,0 2 1 16,1 2 0-16,1-1-1 0,-1 3 0 15,-2 1 0-15,-3 1-1 0,-5 3-1 16,-5 4-4-16,2 2 0 0,-2 3-3 0,5 0-2 15,5 0-1-15,-4 2 1 0,4 6-2 16,-2 5 0-16,-5 2 2 16,0 3 0-16,-4 3-1 0,1 1-3 15,-1 0-15-15,2 1-18 0,1-1-51 0,-2-7-58 16</inkml:trace>
  <inkml:trace contextRef="#ctx0" brushRef="#br0" timeOffset="6200.31">11549 316 85 0,'0'0'9'0,"0"0"-3"15,0 0-1-15,0 0 2 0,0 0 3 0,0 0 0 16,0 0 1-16,0 0 3 0,0 0 3 15,86 13 4-15,-76-10 4 16,4 0 1-16,-4-1 0 0,1-2-5 0,4 0-5 16,-3-5-4-16,8-3-3 0,-4 0-3 15,-3-3 0-15,2-2-2 0,-1 0 0 16,-7 4 2-16,2-3 1 0,-2-1-3 16,-1 5 1-16,1-5-1 0,-2 6-2 15,-4 4-4-15,2-1-2 0,-3 4-4 0,-3 0-1 16,-7 0 2-16,-9 4 1 15,-5 6 1-15,0 6 1 0,1 2-2 16,0 3 1-16,3 2 0 0,1-1 1 0,3 3 0 16,3-2 1-16,2-2 0 0,5-5 2 15,3 1 0-15,0-6 1 0,3 1 1 16,3 5 3-16,1-8 4 0,8 1 4 16,1-4 3-16,4-6-1 0,8 0-5 15,4-7-3-15,3-7-4 0,2-1 0 16,4-2 0-16,-1 0 0 0,-2 1 1 0,-3-2 0 15,0 1 1-15,-6 2-1 0,-2 0 2 16,-5 1-4-16,-4 7 1 0,-4-1 1 16,-2 3-3-16,-5 4-2 15,-1-1-2-15,-3 2-4 0,6 0-2 0,0 0 2 16,5 0 1-16,2 6 3 0,-5 1 3 16,3 3-1-16,-4 2 1 0,2 1 1 15,0 3 0-15,2-1 1 0,-4-6 0 16,2 2 0-16,1-2 1 0,0-1 3 15,2-1 4-15,5 0 3 0,1-5 2 0,8 1 2 16,0-3-2-16,4 0-4 0,3 0-3 16,2-4-2-16,5-4 1 0,-2-1-2 15,7-3 1-15,-2-2-1 0,1 1 1 16,-5-2 0-16,-2 1 1 0,-8 0 2 16,-4 2 0-16,-8 5 0 0,-5-1-1 0,-2 2 0 15,-6-2-2-15,2 2-3 0,-5 2-2 16,2 1-4-16,-3-1-5 15,-7 0 0-15,-7 1 0 0,-8 0-2 16,-6 3 5-16,-3 2 2 0,-4 5 0 0,3 4 1 16,0-1 0-16,6 2-1 0,3 2 0 15,6-5-2-15,8 2 1 0,3-3 2 16,3-6 1-16,2 3-1 0,1 0 2 16,1 2 1-16,10 4 1 0,0-2 3 15,5-5 0-15,6-2 1 0,1-2 1 16,7-2-2-16,-1-5 0 0,2-2-1 15,-2-2 0-15,-2-1 0 0,2 1 2 16,-3-1 0-16,-6 0 1 0,-5 3 1 16,-3 0-2-16,-4 3 1 0,-5 2-4 0,1 2-1 15,-4 2-2-15,0-2-5 0,0 2-8 16,2 0 0-16,-2-1 2 0,1 1 3 16,-1 0 6-16,0 3 1 0,0 9-2 15,-3 5 2-15,3-1-1 0,0 7 0 16,0-5 1-16,6-1 1 0,5-4 0 0,-3-3 0 15,2-5 3-15,0 0 4 0,3-5 5 16,10 0 0-16,4-5-2 0,8-5-3 16,0-5-1-16,0-5-1 15,-2-1 2-15,-3-5-1 0,1-3 2 0,-4-1-3 16,-1-2 1-16,-3-1-1 0,-4 1 1 16,-2 0 34-16,-6 1-5 0,-6 2 3 15,-2 4-1-15,-3 7-36 0,0 3 0 16,-1 5-2-16,-6 5-2 0,-1 0-4 15,4 5 1-15,-9 0-1 0,3 0 1 0,-6 1 3 16,-3 11-2-16,2 8 1 0,4 6 1 16,0 4-1-16,4 4 0 0,2 2-1 15,4 2-33-15,1 0-2 0,2 0-1 16,0 0 1-16,6-1 35 0,3-1 1 16,2 0-4-16,1-3-6 0,0-4-31 0,1-4-35 15,1-7-113-15</inkml:trace>
  <inkml:trace contextRef="#ctx0" brushRef="#br0" timeOffset="6415.31">13593 3 548 0,'0'0'-1'0,"0"0"4"0,0 0 1 15,85 5-1-15,-60 13-1 0,-4 12-3 16,-5 11-3-16,-2 6-3 0,-8 3-35 16,-4 1-3-16,-5 3 4 0,-16-1-2 0,-13 1 38 15,-11 3-7-15,-18 0-17 0,-12 0-76 16,-13-1-104-16</inkml:trace>
  <inkml:trace contextRef="#ctx0" brushRef="#br0" timeOffset="7351">2571 1427 227 0,'0'0'46'0,"0"0"-9"0,0 0-9 16,0 0-8-16,0 0-4 0,0 0-3 16,0 0-8-16,0 0-6 0,0 0-3 0,-65-37-2 15,79 34 4-15,12 0 4 0,13 0 0 16,8 3 1-16,6 0-1 0,9-1-1 16,8 1 4-16,9-3-1 0,8 1 0 15,8-1-1-15,7 0-1 0,3 1-2 16,5 2 0-16,6 0 0 0,-1 0-1 0,4 0 1 15,2 0 0-15,2 0-1 0,7 0 1 16,1-3-1-16,0-3 0 0,2 0-2 16,2 0 1-16,-1-2 1 15,5 1 1-15,0-2 2 0,7-2 1 0,1-1-1 16,2 1-1-16,3-2 1 0,0 1 1 16,4-2 0-16,0 0-1 0,2 2 0 15,0-3 0-15,-1 0-5 0,1-2 2 16,1 0 0-16,1 2 0 0,1 2 1 15,-5 1 0-15,3 1 0 0,-1-1-1 0,1 1 2 16,3-1-2-16,3 1-3 0,4 2 3 16,3 1-1-16,7 1 0 0,3-4 1 15,5 1 1-15,5-2 0 0,5-1 1 16,4 1-1-16,6 2 1 0,0-2 0 16,5 1 0-16,4 0 0 0,2-1 0 0,-1 1-1 15,0 3-1-15,-3-3 1 0,-4 2-1 16,-5-2 1-16,-5-1 1 15,-4 0 0-15,-8-3 1 0,0 1 0 16,-7-1 0-16,-5 1 0 0,-8 2 2 0,-3-2-1 16,-10 2 1-16,-8-1 0 0,-8-2 1 15,-12-1 4-15,-8 0-1 0,-12 0 5 16,-12 1-1-16,-11 0-1 0,-13 2 1 16,-7 2-3-16,-11-1-1 0,-7 2-1 15,-8 1-2-15,-14 3-2 0,-3 0-4 16,-8 5-13-16,-8-1-21 0,4 2-140 15,-7 12-77-15</inkml:trace>
  <inkml:trace contextRef="#ctx0" brushRef="#br0" timeOffset="8836.4598">1535 3057 123 0,'0'0'26'0,"0"0"-2"0,0 0 1 0,0 0 3 15,0 0-1-15,-39-84 0 0,34 75-2 16,3 6-4-16,2 3-4 0,0-1-5 16,0 1-12-16,0-2-10 0,-1 1-5 15,-1 1-2-15,1 0 4 0,-2 0 6 16,-3 10 5-16,3 8-1 0,-3 7 3 16,1 2 1-16,-1 2-1 0,3 4 0 15,0 2 2-15,0 5-1 0,3 2 5 16,0 4-1-16,0 4-1 0,6 3 1 15,3 6-5-15,-1 4 1 0,-2 2-2 0,0 4 4 16,-2 0 2-16,-1-1 1 0,3-3 4 16,-5 1-2-16,2-3-3 0,-3 1-1 15,3 0-1-15,0 3-1 0,0-1-1 16,0 3 0-16,0-2-1 0,1-2 3 16,-1-1 2-16,1-2 0 0,-4 0 1 0,0 2-5 15,0-2-1-15,0 3-1 16,0 2-2-16,-4 0 3 0,1 1-1 15,3-3 2-15,-3-1 5 0,0-2-2 16,-1-2 0-16,1 0-3 0,0 2-4 0,0 4 2 16,0-1 1-16,-1 2 2 0,1-4 1 15,0-3 1-15,2-8-4 0,-2-10 0 16,0-13 0-16,0-6 1 0,0-11 8 16,3-6 2-16,0 0 12 0,0-6 2 15,-1 0-13-15,1 0-18 0,-3-15-83 0,3-14-136 16</inkml:trace>
  <inkml:trace contextRef="#ctx0" brushRef="#br0" timeOffset="10198.66">1307 3109 45 0,'0'0'19'0,"0"0"3"16,0 0 8-16,-98-35-2 0,67 25 2 16,9 4-8-16,1-2-7 0,12 4-6 15,-2 0-2-15,0-1-2 0,4 2-3 16,-3 0-1-16,6 2 2 0,-2-1-2 16,3 1-2-16,3 1-2 0,-3-2-3 15,3 2-2-15,0 0 0 0,0 0 4 0,0 0 7 16,10 0 4-16,9 0 3 15,17 0 0-15,9 0-7 0,13 2 0 16,14-2-1-16,5 1-2 0,-1 1 4 16,-3-1 0-16,-4 0 0 0,1 1 1 0,-1-2-3 15,-1 0-3-15,0 0 1 0,3 0-1 16,-2 0 2-16,-1-6 1 0,6-2 3 16,1 0 1-16,3-5 1 0,0 2 1 15,-4 0-2-15,-3 0-4 0,0-2 3 16,-6 3 1-16,0-2-2 0,3 1 4 0,0 2-2 15,1 1-5-15,-1 1 3 0,-3 1-2 16,-1 0-1-16,-3-2-1 0,-2 2-1 16,0 0 0-16,-1 0-2 15,0-2 4-15,1 2 1 0,3 0 2 0,5-1 0 16,1-1 0-16,0 1-3 0,-3 0-4 16,2 0 2-16,-4 1 0 0,2-1-1 15,-1 2 4-15,-1 0 0 0,2 2-2 16,-1 0 2-16,-2 0-4 0,-4 0 4 15,-3 0-2-15,-4 0 1 0,-2 0-1 0,-3-2 0 16,0 2-1-16,-2-1 1 0,-4 0 0 16,1 0 0-16,-4 0 1 0,1-3 0 15,-2 3 0-15,3-2-1 0,-1 0 0 16,-2 0 0-16,3 1 1 0,-7 0 0 16,0 1 1-16,-11 1-2 0,-2 2 2 0,-9-1 0 15,-5 1 2-15,-1 1-1 16,-4 0-2-16,0-2 0 0,0 2-1 15,3 0-1-15,-3-2 1 0,4 2 1 16,-3 0 1-16,1-1 0 0,-1 1 2 0,1 0 1 16,-1 0 1-16,1-2 1 0,-1 2-2 15,1 0 0-15,-2 0-3 16,1 0-1-16,-1 0-3 0,0 0-1 0,2 0-3 16,-2 0-3-16,0 0 1 0,1 0 1 15,-1 0 2-15,0 0 4 0,0 2-1 0,0 11 1 16,0 7-2-16,0 6 2 15,-1 0-1-15,-2 3 2 0,0 2-1 16,1 6 3-16,-1 4 0 0,2 3 1 16,1 2-3-16,0 2 0 0,0-1-4 0,0 2 5 15,0-1 2-15,1 2-9 0,4 2 8 16,-2 0-1-16,0 4 2 0,-2 5 2 16,-1 2-3-16,0 4 1 0,0 1-2 15,0 0 3-15,0-1 0 0,-1 0-2 16,-2-2 2-16,0 2-3 0,0-1-2 0,1 1 1 15,-1-1-1-15,2 0 1 0,1-3-1 16,0-2 2-16,0-3 2 0,0-2 3 16,0-3-3-16,0 2 0 15,0-1-3-15,0 3-2 0,0-2 0 0,-4 2 2 16,4-3-1-16,-3-1 2 0,0-1-1 16,3 0 0-16,-1-1 2 0,-1 2-3 15,1-3 2-15,1 0-2 0,0-4 0 16,0-2 2-16,0-3-2 0,4-1 0 15,-1-2 0-15,0-1 1 0,1 1 0 0,-4 3 0 16,0 2 0-16,0 1 0 0,-7-3-2 16,3-2 2-16,-1-2-2 0,2-4 2 15,0-3 4-15,-1-2-4 0,4-9 0 16,0 1 0-16,-3-8-5 0,3-5 2 16,0 3-5-16,0-4-6 0,-7 2-14 15,3-1-42-15,-5-2-123 0</inkml:trace>
  <inkml:trace contextRef="#ctx0" brushRef="#br0" timeOffset="11344.74">1229 6082 54 0,'0'0'43'0,"0"0"4"15,-81-8 1-15,69 7-5 0,8-1-4 16,-2 1-4-16,6 1 0 15,0 0-3-15,0 0-6 0,-4 0-13 16,4-2-7-16,0 1-7 0,0-4-3 0,4 1 2 16,15-2 0-16,10 0-5 0,14 3 0 15,5 1 0-15,4 2 2 0,0 0 5 16,-1 0 2-16,2 0 0 0,6 0 0 16,5-2 0-16,4 1-2 0,3-1 0 15,1 1-4-15,2 1 0 0,4 0 1 16,-3 0 1-16,-1 0 3 0,0 0 0 15,-3 0-1-15,-3-1 1 0,-1 1 2 16,-3-3-2-16,-2-1-1 0,-1-2-1 16,-4 2 0-16,-1-2-1 0,-4-1 4 0,3 2 0 15,-3-2-1-15,3 1 1 0,1 1 3 16,1 0-5-16,-1 0 0 0,0 2 0 16,-2 0 0-16,1 0-2 0,-2 0 0 15,-2 0 1-15,1 0 2 0,-1-1 1 16,-5 0 0-16,3 0-1 0,-2 1 1 0,0-1 1 15,2 0-2-15,2 1 1 0,-2 0-2 16,-1 0-1-16,4 0 1 0,-3 2-1 16,-1 1 0-16,-1 0-1 15,-3-2 2-15,2 2 0 0,-1-1 0 0,-3-3 4 16,1 3-3-16,-1-2 1 0,0 0-1 16,-4 0-3-16,-1 0 2 0,-2 1 0 15,1 2 0-15,-2 0 1 0,-1 0-1 16,0 0 0-16,-5-1 0 0,-8 1 3 15,1 0-2-15,-3-2 2 0,-4 1 0 0,4-1 1 16,0 1-1-16,-7-1 2 0,9 1-2 16,0-1 1-16,-4 1-2 0,4-1-1 15,-1 1 1-15,-5-1 0 0,-2 2 1 16,11-2-1-16,-4-1-3 0,4 1 4 16,-6 0-3-16,-2-1 5 0,-4 0 0 0,0 1 2 15,-1 1 3-15,-5-1 3 16,1 2 1-16,-3-1-2 0,3-1-3 0,-2 1-5 15,6 0 0-15,-7-1-1 16,7-1-2-16,1 0 0 0,-3 1 0 0,2-1 1 16,-1 2 0-16,2-2 2 0,-6 1 1 15,1 2 1-15,-6 0 0 0,0-1 3 16,0 1-3-16,1 0 1 0,-1-2-2 16,3 2-4-16,-3 0 1 0,3 0-2 15,-3 0-4-15,3 0 0 0,-2 0-10 0,4 0-15 16,0 0-49-16,1 3-166 15</inkml:trace>
  <inkml:trace contextRef="#ctx0" brushRef="#br0" timeOffset="12315.71">1797 3896 166 0,'0'0'-3'0,"0"0"0"16,0 0 1-16,84-56-2 15,-46 46-2-15,2 3-1 0,-1 3-2 0,3 2 5 16,-4 2-1-16,-1 3-2 0,-1 8-5 16,-4 1-5-16,-3 5-4 0,-6 0-1 15,-5 1 8-15,-8-4 2 0,-5-6 10 16,-2-3-1-16,-3-5 4 0,0 5 8 15,0 0 11-15,0 0 6 0,2 1 0 0,-2-6-8 16,6 0-9-16,7 0-8 0,11-7-5 16,11-2 4-16,11-4-3 0,9 3 1 15,9-1 2-15,2 2-3 0,7 2-1 16,3 2 2-16,-2 0-2 0,5 2 4 16,-5-1 2-16,-3-1-2 0,-7-2 1 0,-5-2 1 15,-8-3 2-15,-9-2-2 0,-9-3 2 16,1-3-1-16,-10-4 2 15,-4-3 1-15,-7-5 2 0,-3-3 2 16,-6-5 3-16,-4 1 0 0,0-2-1 0,-4 5-2 16,-4 5-3-16,2 10-5 0,-3 8-7 15,-4 5-7-15,-7 8-1 0,-8 3 0 16,-1 14 1-16,-1 7-1 0,4 9-6 16,7 3-4-16,5 7-5 0,8 0-10 15</inkml:trace>
  <inkml:trace contextRef="#ctx0" brushRef="#br0" timeOffset="12485.75">3799 3482 72 0,'0'0'0'0,"0"0"-4"0,0 0 2 16,-86-22-3-16,64 26-1 0,7 6-5 15,9 8 0-15,6 5-2 0,6 3 6 16,17 1 3-16,10-4 4 0,16-5 0 0,15-7-2 15,7-8 0-15,5-3-3 0</inkml:trace>
  <inkml:trace contextRef="#ctx0" brushRef="#br0" timeOffset="12561.59">4383 3505 26 0,'0'0'35'15,"0"0"-7"-15,0 0-9 0,0 0-15 16,0 0-6-16,0 0-4 0,-126-60-9 16,71 77-1-16,9 8-26 0</inkml:trace>
  <inkml:trace contextRef="#ctx0" brushRef="#br0" timeOffset="12696.34">4618 4479 14 0,'0'0'-14'15</inkml:trace>
  <inkml:trace contextRef="#ctx0" brushRef="#br0" timeOffset="12935.8598">4086 5027 136 0,'0'0'-12'16,"-81"0"0"-16,19 8-1 0,-6 4-2 16,-8 1-8-16,-3 1-5 0</inkml:trace>
  <inkml:trace contextRef="#ctx0" brushRef="#br0" timeOffset="13064.58">3321 4669 344 0,'0'0'24'0,"0"0"-17"15,-101-71-8-15,62 63-7 0,6 6-6 16,1 2-1-16,6 11-8 0,13 6-7 0,7 2-8 16,15 4-9-16,24 1-42 15</inkml:trace>
  <inkml:trace contextRef="#ctx0" brushRef="#br0" timeOffset="13166.01">3732 4889 128 0,'0'0'-8'0,"-91"57"-2"0,52-28-11 16,4-1-43-16</inkml:trace>
  <inkml:trace contextRef="#ctx0" brushRef="#br0" timeOffset="13393.43">4130 4242 291 0,'0'0'7'15,"7"-79"-8"-15,-4 55-4 0,1 3-6 16,0 3-5-16,2 1-8 16,7-6-1-16,6 4 7 0,10-3 7 0,4 1 11 15,3-2 6-15,1 0 10 0,-7 1 8 0,-4-1 11 16,-9 3 12-16,-4 5-3 15,-8 6-4-15,-2 6-17 0,-3 3-23 16,0-2-17-16,0 2-6 0,-5 6-6 16,-2 11-14-16,-5 12-60 0,5 6-81 0</inkml:trace>
  <inkml:trace contextRef="#ctx0" brushRef="#br0" timeOffset="13511.88">4195 5082 288 0,'0'0'-15'0,"0"0"-10"0,0 0-40 16,0 0-101-16</inkml:trace>
  <inkml:trace contextRef="#ctx0" brushRef="#br0" timeOffset="13625.72">3738 5341 320 0,'0'0'-7'0,"-94"22"-8"16,49-9-22-16,-1 2-94 0</inkml:trace>
  <inkml:trace contextRef="#ctx0" brushRef="#br0" timeOffset="13764.82">2388 5274 472 0,'0'0'-14'0,"0"0"-19"0,0 0-39 16,-38-77-72-16,46 50-59 0</inkml:trace>
  <inkml:trace contextRef="#ctx0" brushRef="#br0" timeOffset="13892.55">1972 4420 302 0,'0'0'19'0,"-94"-43"-14"16,68 33-12-16,10 4-24 0,16 0 2 16,19 0-8-16,27-7-40 0,31-5-68 0</inkml:trace>
  <inkml:trace contextRef="#ctx0" brushRef="#br0" timeOffset="14004.93">3081 3927 184 0,'0'0'0'0,"-85"13"-8"0,46-1-1 16,10-1-22-16,10-5-5 0,19-1-13 16</inkml:trace>
  <inkml:trace contextRef="#ctx0" brushRef="#br0" timeOffset="14115.99">3791 3600 180 0,'0'0'-18'0,"0"0"-22"0,0 0-60 0</inkml:trace>
  <inkml:trace contextRef="#ctx0" brushRef="#br0" timeOffset="14243.54">3327 4352 212 0,'0'0'-3'15,"0"0"-1"-15,-9 109-7 0,9-68-33 16,2-2-102-16</inkml:trace>
  <inkml:trace contextRef="#ctx0" brushRef="#br0" timeOffset="14364.45">3512 4963 198 0,'0'0'-3'0,"-95"75"-6"0,51-39-12 16,1-3-63-16</inkml:trace>
  <inkml:trace contextRef="#ctx0" brushRef="#br0" timeOffset="14514.72">2373 5348 370 0,'0'0'8'0,"0"0"-15"16,0 0-15-16,0 0-22 0,0 0-37 16,95-107-36-16</inkml:trace>
  <inkml:trace contextRef="#ctx0" brushRef="#br0" timeOffset="14660.16">3194 3934 165 0,'0'0'-3'0,"-107"-22"1"16,59 19-2-16,15 1 0 0,11 2-3 16,15 0-6-16,7-5-7 0,12-5-5 15,12-5-9-15,11-7-6 0</inkml:trace>
  <inkml:trace contextRef="#ctx0" brushRef="#br0" timeOffset="14719.03">3240 3740 19 0,'0'0'45'0,"0"0"2"0,0 0-10 15,0 0-16-15,0 0-13 16,0 0-18-16,22-77-12 0,-36 77-22 15</inkml:trace>
  <inkml:trace contextRef="#ctx0" brushRef="#br0" timeOffset="14835.5">4206 3465 155 0,'0'0'-101'16</inkml:trace>
  <inkml:trace contextRef="#ctx0" brushRef="#br0" timeOffset="14964.61">4718 3259 421 0,'0'0'-13'0,"0"0"-13"0,-81-5-14 16,41 20-34-16,-4 8-114 0</inkml:trace>
  <inkml:trace contextRef="#ctx0" brushRef="#br0" timeOffset="15225.57">4461 5390 416 0,'0'0'-20'16,"0"0"-25"-16,-96-20-38 15,53 20-75-15</inkml:trace>
  <inkml:trace contextRef="#ctx0" brushRef="#br0" timeOffset="15360.52">3612 3828 242 0,'23'-90'-8'15,"10"11"-10"-15,5 11-23 0,11 11-45 16</inkml:trace>
  <inkml:trace contextRef="#ctx0" brushRef="#br0" timeOffset="15483.92">4115 3355 440 0,'0'0'11'0,"0"0"-11"0,0 0-9 16,0 0-10-16,0 0-7 0,0 0-1 0,0 0-19 15,0 0-49-15,0 0-87 0</inkml:trace>
  <inkml:trace contextRef="#ctx0" brushRef="#br0" timeOffset="24446.06">16638 150 330 0,'0'0'87'0,"0"0"-6"15,0 0-11-15,0 0-15 0,0 0-40 0,0 0-12 16,0 0-7-16,0 0-2 15,0 0-4-15,0 0 3 0,32-37 1 16,-18 52 0-16,-1 7 0 0,-1 2-34 0,-5 5 0 16,-1 2-3-16,-3 4 1 0,0 1 35 15,-2 2-2-15,1 4 0 0,-1 2-3 16,1 3-6-16,-1 2-3 0,1-1-11 16,-2-1-6-16,0-2-20 0,0-3-14 15,0-1-3-15</inkml:trace>
  <inkml:trace contextRef="#ctx0" brushRef="#br0" timeOffset="26226.19">16676 583 148 0,'0'0'46'0,"0"0"-7"16,0 0-12-16,0 0-9 0,0 0-12 15,0 0-9-15,0 0-3 0,0 0 2 16,0 0 4-16,2-21 4 0,15 16 3 15,7-1 0-15,6 3-1 0,4 0-2 0,0-2-3 16,3 2 1-16,-3-1 1 0,0-3-2 16,0 0 1-16,-4-4-1 0,-2-2 0 15,0-2 1-15,-2-4-4 0,-5-1 0 16,-1-1 0-16,-6-1 2 0,-6-3 3 16,-3 1 3-16,-5-2 1 0,0 0 1 15,-5 2 5-15,-2 1 2 0,1 0 6 16,2 8 3-16,-1 0 2 0,3 5 0 15,0 5-4-15,1 0-4 0,1 5-16 16,-2-1-16-16,2 1-4 0,0 0-1 0,-1 0 6 16,-2 12 9-16,-1 9-2 0,-1 8 2 15,1 3-3-15,2 1 1 0,1 4-1 16,1 2 2-16,0 3-3 0,4 4-2 16,2 2 0-16,0-1 0 0,1-1-3 15,0-3-2-15,1-4-5 0,0-3-1 0,7-9 0 16,2-6-4-16,5-9-4 0,5-7-7 15,4-5-8-15,0-7-1 16,3-8 8-16,-1-6 9 0,-3-1 16 16,-2-5 12-16,-4-1 12 0,-3-1 9 0,-1-1 11 15,-5 2 4-15,-3 1 3 0,-3 0-1 16,-3 2-4-16,-2 1 3 0,-1 7-3 16,-3-1-4-16,1 7 0 0,-1 5-3 15,0-6-5-15,0 6-4 0,0 0-5 16,0 2-5-16,0 4-3 0,0-2-2 0,0 2-3 15,0-1-3-15,0-1-5 0,0 0-6 16,0 2-4-16,0-1 2 0,0 1 5 16,0 0 3-16,0 0 7 0,0 0-2 15,3 9 2-15,2 6-1 0,2 6 1 16,0 1 1-16,2 2-5 0,-2 0 4 16,5 1 0-16,-1-1-3 0,1-1 3 15,1-4 0-15,1-1 2 0,1-2 0 16,1-3 4-16,-6-4 1 0,4-2-1 15,1-4 3-15,2-3 0 0,3 0-2 0,-1-5 0 16,0-4-3-16,-3-5 0 0,-2 1-1 16,-2-4-2-16,-3-3-4 0,-5 0 0 15,-4-2-6-15,0-3-1 0,-9-2 1 16,-5 0-2-16,-8-1 3 0,-4 3 2 16,-4-1 1-16,-2 5 5 0,-1 1 1 0,1 3 1 15,1 5 2-15,5 4-2 0,8 4 0 16,0 2-2-16,8 2 0 15,-3 0-3-15,3 0 0 0,1 0-1 16,-1 2-2-16,7-1 0 0,0 7-1 0,3 0 3 16,11 2 3-16,9 4 2 0,9-2 0 15,8-3-1-15,4 0-2 0,5-1 0 16,-1-2-2-16,3-3 2 0,-3-2-1 16,-2-1 0-16,-4 0 4 0,-3 0 2 15,-3-7 1-15,-4-4 3 0,-3-1 3 0,-3 0 5 16,-3 0 2-16,-5-1 3 15,-3 5 1-15,-1 0 1 0,-5 2-1 16,-3 3 0-16,0 1-3 0,-3 2-7 16,0 0-7-16,0-1-13 0,1 1-4 0,1 0 1 15,2 0-1-15,3 6 8 0,-1 8 1 16,1 7 1-16,-2 2 1 0,-2 1 1 16,-2 2-1-16,3-1 1 0,0 1-1 15,1 0 0-15,-1-1 1 0,-1-9 0 16,2-1 2-16,-3-4 0 0,0-6 0 0,-1-1 9 15,-1-4 6-15,0 0 4 0,0 0-1 16,7 0-6-16,2-4-6 0,6-10-3 16,3-6-1-16,2-1 0 15,0-2 1-15,0 0 0 0,1 0-2 0,-3 5-1 16,0 1 2-16,-1 4-3 0,-5 4 1 16,0 1-1-16,-5 4-5 0,-2 1-1 15,0 1-2-15,1 2-1 0,4 0 1 16,5 3 1-16,1 9 0 0,-5 3 3 15,1 4-2-15,-5 3 0 0,-1 1 3 0,0 2 1 16,1-3 1-16,-3 1 1 0,-1-6-2 16,1 0 3-16,-1-9 1 0,-1-3 2 15,-1 1 5-15,-1-6 9 0,0 0 6 16,0 0 1-16,2 0-2 0,8 0-10 16,3-6-8-16,10-7-2 0,4-7 1 0,-1-3-2 15,-1 2 1-15,0-1 1 0,-2 2 0 16,-2 2-3-16,-2 3 2 15,-6 3-1-15,0 2 2 0,-4 3-2 16,-6 4-1-16,2 2-2 0,-5 1-5 0,0-2-6 16,0 2 0-16,2 0-2 0,1 0 3 15,1 6 5-15,1 2 3 0,0 7-1 16,0 5 0-16,0-1 1 0,4 8 0 16,0-2-1-16,1 1 3 0,4-3 0 15,0 0 0-15,3-5 1 0,0-1 1 0,3-5 1 16,1-4 1-16,2-1 1 15,0-5 2-15,2-2 1 0,-1 0-1 16,2-5 1-16,-4-6-2 0,2-2 1 16,-2-3 0-16,0 0 0 0,-5-2 0 0,2-1 3 15,-4-1 0-15,0 2-2 0,-3-2 2 16,-1 2-2-16,-3 4-2 0,-4 1 0 16,0-1-2-16,-1 4-2 0,2-4 1 15,-4 5 1-15,1 4-4 0,-1 1 1 16,-1 4-1-16,0-2-1 0,0 2 0 0,0-1-4 15,3-1 0-15,-3 1-6 0,0 1 0 16,1-2 3-16,-1 2 2 0,0 0 7 16,0 0 0-16,2 3-1 15,-2 3 0-15,1 8 0 0,3 4 1 0,1 2-1 16,2 6-1-16,0-4 3 0,2-2-1 16,-2 0 0-16,0-3 2 0,-1-5-2 15,1 0 1-15,-2-3 1 0,-2-2-2 16,1 3 1-16,-3-7 1 0,2 1 0 15,-3-4 3-15,0 0 4 0,0 0 1 0,2 0-1 16,-1 2-3-16,4-2-5 0,2-6-3 16,0-8-2-16,0-4-1 0,-1-2-4 15,-3-1-3-15,-1-2-3 0,-2 1-1 16,0 0 1-16,-2 1 2 0,-4 3 3 16,0 5 2-16,0 0 6 0,2 5-2 0,-3-1 5 15,1 2-2-15,0-1-10 16,1 2-8-16,2 3-25 0,-9-2-24 15,6 4-42-15</inkml:trace>
  <inkml:trace contextRef="#ctx0" brushRef="#br0" timeOffset="27280.57">19715 372 170 0,'0'0'39'0,"0"0"-3"15,0 0-9-15,0 0-5 0,0 0-1 16,0 0-2-16,0 0 0 0,0 0-1 0,0 0-5 15,0 0-1-15,5-17-8 0,-5 15-1 16,0 1-3-16,0 0 0 0,0-1 1 16,0 0 1-16,0 1 2 0,0-1 0 15,0 1 2-15,0-1-2 0,0 1 1 16,0-1-2-16,0 1-1 0,0-1 0 16,0 1-4-16,0-1 0 0,0 1-1 15,0 1-1-15,0-2 1 0,0 2 2 16,0-2 1-16,0 2 1 0,0-1 0 15,-2 1 3-15,1-2 0 0,-4 1-1 0,0-2 0 16,-4 0-2-16,-1 0-2 0,0 0 0 16,-7 0-2-16,5 3 0 0,-7-2-2 15,7 2 0-15,1 0-3 0,-1 0 0 16,4 0 0-16,-1 5 2 0,0 0 0 16,4 1 2-16,2-4-3 0,1 1 1 0,2-3 3 15,0 5 2-15,3 4 5 0,8 2 0 16,9 1-1-16,3-4 1 15,5-4-3-15,3-2 1 0,1-2-1 16,1 0-1-16,-3 0 1 0,-2 0-1 0,-9-2 3 16,-2-1 0-16,-7 0-2 0,-4 2 0 15,-1-5-2-15,-3 1 0 0,-1 0 0 16,-1-2 1-16,0 2 1 0,0 1 1 16,-4-4-3-16,1 5 0 0,-1 0-2 15,-5 2-4-15,1 1 1 0,-7 9 1 0,-1 9 2 16,0 9 1-16,5 10-1 0,3 10 3 15,4 10 3-15,4 10 0 16,0 11 1-16,3 9-1 0,4 9 0 16,2 9-1-16,1 3-1 0,-6-2-1 0,-1-6-3 15,-3-11 2-15,0-9 0 0,-11-14 0 16,-2-11 4-16,-6-11 5 0,-3-14 4 16,-4-10 3-16,-6-15-3 0,-2-5-2 15,-5-20-3-15,1-9-2 0,0-11-3 16,4-7 1-16,3-6-2 0,5-3 0 0,5-7-2 15,8-9-4-15,5-5-12 0,8-8-6 16,3-2 0-16,13 4 3 0,10 7 9 16,8 9 5-16,9 11 6 15,5 8 3-15,4 5 1 0,2 7 2 0,2 2 1 16,0 5 1-16,2 3-2 0,0 3 0 16,-4 3-1-16,-3 1 0 0,-5 6-3 15,-8 0 2-15,-7 3-1 0,-11 3 2 16,-6 2-1-16,-4 2 2 0,-4-4-2 15,1 3 1-15,-4 1-2 0,2-5 1 0,-2 5-2 16,-2-1 0-16,2 1-2 0,-3 3-1 16,0-2 0-16,0 2 0 0,0-1-2 15,0-1 1-15,0 0 1 0,0 1-1 16,0 0-2-16,2-1 2 0,-2 1 0 16,2-1 1-16,-2 1-3 0,1-1-1 0,-1 2-3 15,2-1 1-15,-2 1 2 0,1 0 3 16,5 0 3-16,4 0 0 15,0 1-1-15,3 5 3 0,-4-2-1 16,-4-2 0-16,3 3 2 0,-1 2 1 0,5 6 2 16,-1-1 1-16,4-2-31 15,1-10 0-15</inkml:trace>
  <inkml:trace contextRef="#ctx0" brushRef="#br0" timeOffset="28634.74">20252 399 343 0,'0'0'39'16,"0"0"-11"-16,0 0-15 0,0 0-7 0,0 0-6 15,0 0 0-15,87-67 0 0,-53 59 0 16,2 0 0-16,2 0-2 0,-2 0-1 16,0-1 1-16,-2 0-1 0,-2-1-1 15,-3-3-1-15,-5 3-1 0,-7 1-2 16,-5-1-4-16,-5 4 3 0,-4 4 0 0,-3-6 3 15,0 0 1-15,-10 1 1 0,-9-2 2 16,-4 2-1-16,-6 6 5 0,-3 1-1 16,-1 0 1-16,-1 0 2 0,3 1-1 15,2 6 2-15,1-2-5 0,4 5 1 16,1-1 0-16,1 1 1 0,3 4 1 16,2 1-2-16,2 2-1 0,4 1 0 15,5-4-3-15,3 3 2 0,3 1 0 16,2 0-2-16,10 5 0 0,9-3-1 15,8-4-1-15,11-4 0 0,8-4-4 0,11-4-8 16,5-4-15-16,3 0-32 0,-2-3-24 16,-6-6-26-16</inkml:trace>
  <inkml:trace contextRef="#ctx0" brushRef="#br0" timeOffset="28943.72">20933 282 302 0,'0'0'34'0,"0"0"-13"16,0 0-19-16,0 0-13 15,0 0-7-15,0 0 1 0,0 0 5 16,0 0 9-16,0 0-1 0,-20 15 2 0,15 2 1 16,-1-2 1-16,2 2 0 0,-1-4 0 15,2-3 0-15,1-6 0 0,2 2 1 16,0-6 2-16,-1 0 8 0,1 0 5 16,0 2 13-16,0-1 2 0,0 1-5 15,1-2-5-15,12 0-14 0,5-2-4 16,6-7-1-16,1-1 2 0,2-1-2 15,-1 0 0-15,-1 4-1 0,-2 2-1 16,-4 0-3-16,-2 4-1 0,3 1-2 16,2 0-2-16,7 1-2 0,-4 7-1 0,-2 4-1 15,-2 3-2-15,-3 4-1 0,-2 2 0 16,-5 3 1-16,-1 2 2 0,-3 3-6 16,-2 0-8-16,1 1-17 0,0-2-21 15,5-4-33-15</inkml:trace>
  <inkml:trace contextRef="#ctx0" brushRef="#br0" timeOffset="29660.03">21527 355 79 0,'0'0'3'0,"0"0"-5"0,0 0 1 15,0 0 1-15,0 0-1 0,0 0 2 0,0 0 0 16,0 0 5-16,81 0 2 0,-66 4 4 16,2 1 1-16,5 0 0 0,-2-2-3 15,2-1-1-15,-8 0 0 0,5-2-1 16,0 0-3-16,1 0-3 0,5-2 2 16,-2-2 0-16,-4-2 0 0,-1-2 3 0,-2 1 0 15,-4-1-2-15,-4-1 1 16,-2 1-2-16,-4 4 1 0,-1-5 0 15,-1 3-2-15,0-3-3 0,0 0-2 16,-9 4-4-16,-8 0 0 0,-3 4 2 0,-9 1 1 16,0 0 2-16,0 8 0 0,2 0-4 15,1 5 3-15,5-1-3 0,1 2-1 16,3 1 2-16,5 0-1 0,5-3 0 16,4 2 1-16,3 1 1 0,1 0 1 15,11 3-1-15,7-2 2 0,7-3 1 16,6-2-1-16,4-2 1 0,4-5-3 15,4-2 0-15,2-2 0 0,-1-6 0 16,-2-3 2-16,-5-3 3 0,-3-2 1 16,-6 2 3-16,-4 0 4 0,-4 0-1 0,-5 0 4 15,-6 2 0-15,-2 0 0 0,-2 2 0 16,-4 4-1-16,2-7-2 0,-2 6-4 16,-1 1-4-16,2-1-2 0,-3 5-4 15,0-1-4-15,0 1-6 0,0-2-1 16,1 1 0-16,-1 1 6 0,0 0 7 0,0 0 0 15,-4 3 0-15,-5 6-2 0,-1 3 2 16,2-2-1-16,2 3 1 0,3-2 0 16,1 2 0-16,2 7 2 0,0-2-2 15,5 4 4-15,5-3 1 0,1-4 2 16,1-3 2-16,2-1 3 0,-5-5 0 16,4-2 3-16,4 0 1 0,2-3-2 15,3-1-1-15,1 0-5 0,2-3-3 16,-2-6-3-16,0-3 0 0,2-4-1 15,-4 1-3-15,-2-3 0 0,-2 1-5 0,-2-1-2 16,-2 0-8-16,-4 6-7 0,-8-5-9 16,-1-1-5-16,-13 1-3 0,-7-4 5 15,-5 6 8-15,-4 3 23 0</inkml:trace>
  <inkml:trace contextRef="#ctx0" brushRef="#br0" timeOffset="30330.48">22654 303 229 0,'0'0'38'0,"0"0"-16"0,0 0-8 16,0 0-10-16,0 0-13 0,0 0-8 15,0 0 1-15,0 0 3 0,0 0 7 16,11-4 1-16,-8 17 2 0,2 9-1 16,-4-3 1-16,2 2-2 0,0 3 3 0,2-5-1 15,0 1 1-15,2-2 3 0,0-2 0 16,5-2 2-16,-3-3 5 0,4-6 2 16,4-3 1-16,3-2 0 0,5 0-3 15,1-8 0-15,-2-4 0 0,1-2-1 16,-1-3 0-16,-2 0-2 0,-1 1 2 0,-1-2-1 15,-4 1 1-15,-1 0 0 0,-4 3-3 16,-5 7-1-16,-2-1-2 0,-1 5 0 16,-2-1-4-16,3 0-11 0,-4 4-4 15,0-1-1-15,0 1 5 0,2 0 6 16,-1 11 5-16,1 5-1 0,1 5 1 16,1-1 1-16,0 2 1 0,4-4 1 15,3 0 0-15,2-3 4 0,7-1 2 16,2-4-1-16,7-3 3 0,6-6-3 15,1-1 0-15,2-6-3 0,1-7 0 0,-3-4-1 16,0-3-2-16,-3 0 1 16,-4-1 0-16,-4 1-3 0,-4-1 0 0,-5 0-3 15,-7 5-5-15,-6 0-2 0,-3-1-2 16,-3 2-5-16,-7-3-4 0,0 7-1 16,-5 4 3-16,-4 4 5 0,2 3 5 0,-8 0 6 15,7 4 2-15,5 4 1 0,4 1 0 16,5 5 0-16,4 2-1 15,0 5 1-15,10 2 0 0,4 0 0 16,6 0 1-16,1-2 1 0,3 1 0 0,1-2-1 16,-2 2 1-16,-4-4 0 0,-5-4 0 15,-5-2 0-15,-3-4-2 0,-5-6 8 16,-1 6 1-16,-5-3 0 0,-13 2 1 16,-10-1-7-16,-3-1 0 0,-7-2-5 15,2-2-1-15,3 2-6 0,3-1-34 0</inkml:trace>
  <inkml:trace contextRef="#ctx0" brushRef="#br0" timeOffset="30751.97">24337 238 280 0,'0'0'18'0,"0"0"-21"15,0 0-7-15,0 0-8 0,0 0 9 16,0 0 5-16,0 0 7 0,6 78-2 16,-6-42-1-16,0 3-3 0,0 3-3 15,0 0 3-15,0 0-1 0,-4 1 2 16,1-4-1-16,0-3-1 0,0-2 2 16,1-11 0-16,2-9 1 0,0-7 6 15,0-7 10-15,0 0 11 0,0 0-1 16,0 0-4-16,0-7-13 0,5-13-9 15,1-7 0-15,-1-7-3 0,1-4 2 0,-3-1-2 16,-2-2 0-16,-1 1-1 0,0 2 3 16,0 2 0-16,0 4 6 0,-1 11 3 15,1 1 2-15,0 3 1 0,0 6-1 16,6 0-2-16,0 3-4 0,2 7-2 16,9-1-3-16,4 2-1 0,2 7-3 0,4 7 2 15,2 4 2-15,3 2 0 16,4 3 3-16,3-1-2 0,0 3-3 15,0 1 0-15,-2 0-5 0,-2-1-1 16,-3 0-9-16,2-6-18 0,-3-2-41 0</inkml:trace>
  <inkml:trace contextRef="#ctx0" brushRef="#br0" timeOffset="30963.69">24876 167 288 0,'0'0'-1'16,"0"0"-6"-16,0 0 1 0,0 0 4 0,0 0-2 15,0 0 1-15,19 83 0 0,-16-52-1 16,1 4-1-16,-2 1 0 0,-1 2-1 16,1 3 1-16,1 1-4 0,0 1 1 15,1-1-4-15,3-2-4 0,3-4-13 16,0-4-15-16,4-4-37 0</inkml:trace>
  <inkml:trace contextRef="#ctx0" brushRef="#br0" timeOffset="31342.39">25223 363 248 0,'0'0'20'16,"0"0"-28"-16,0 0-5 0,0 0-2 15,0 0 2-15,0 0 10 0,0 0 1 0,0 0-1 16,0 0 0-16,12 77 1 0,-6-53 1 16,-2 0 1-16,2-2-2 0,1-2 1 15,-1-7 1-15,1 1-1 0,-3-6 2 16,4-3 6-16,-2 3 4 0,4-6 2 16,8-1-1-16,3-1-2 0,5-6-1 15,-3-7-1-15,0-3 0 0,-1-4-1 0,-3 1 1 16,-1-4-2-16,1 0 1 15,-1 2 4-15,-3 1 4 0,-2 2 7 16,-2 6 2-16,-3 0 3 0,-2 6-2 0,-5 1-7 16,2 2-10-16,-3 3-17 0,0-1-9 15,0 1-3-15,2 0 2 0,-1 0 11 16,-1 11 4-16,2 8-1 0,-1 7 1 16,-1-1-3-16,0 2-3 0,2 1-3 15,1-1-5-15,3-1-9 0,5-1-9 16,3-4-28-16,5-4-24 0</inkml:trace>
  <inkml:trace contextRef="#ctx0" brushRef="#br0" timeOffset="31762.05">25997 382 55 0,'0'0'-1'0,"0"0"-4"16,0 0-3-16,0 0 2 0,0 0 4 0,0 0 2 15,0 0 1-15,-85 38 2 0,60-15 1 16,1 1-1-16,0 4 1 0,4-3-1 16,4 1 2-16,4-2 2 0,3-7 3 15,6-6 6-15,3 1 9 0,0-3 12 16,6 3 10-16,11 1-1 0,9-9-8 0,9-4-15 16,7-3-14-16,7-11-10 15,2-4-4-15,0-5-3 0,-2-5-1 16,-6-4-1-16,-7-5 2 0,-4-3 6 15,-6 0 2-15,-6-3 3 0,-3 2 3 0,-3 0 2 16,-2 0 1-16,-2 4 3 0,-1 3 1 16,-3 3 37-16,-3 10 1 15,1 3-2-15,-3 7 2 0,1 7-41 0,-1-1-8 16,-1 5-12-16,0 0-3 0,0 0-1 16,-1 6 5-16,-6 10 2 0,-5 6 2 0,1 7-2 15,-1 2-34-15,2 3-1 0,-2 4-1 16,2 3 0-16,1 2 36 15,-2 2 0-15,1 2 0 0,-1 0-2 16,0-1-2-16,2-2-3 0,3-6-6 0,2-6-14 16,3-11-15-16,1-4-27 0</inkml:trace>
  <inkml:trace contextRef="#ctx0" brushRef="#br0" timeOffset="32178.63">26503 428 61 0,'0'0'9'16,"0"0"9"-16,0 0 4 0,0 0 5 16,0 0 2-16,0 0-1 0,0 0 0 15,83 13-3-15,-65-10-3 0,4 2-3 16,0-3-2-16,0-1-3 0,-1-1-3 0,1 0-4 15,-2 0-1-15,2-6-1 0,-5-2-2 16,2 1-2-16,-7-1 0 0,0 1 1 16,-4 0-2-16,-1 0-3 0,0-1 0 15,-1-1-4-15,-2 0 0 0,-4-1-1 16,0-5-4-16,-4 4 0 0,-10-2 3 16,-2 5 0-16,-6 3 3 0,-1 2 4 15,-2 1 0-15,0 2 4 0,-2 0 0 16,1 7 1-16,0 1 1 0,0 3-2 15,0 3 2-15,3 1-3 0,3 0 1 0,5 4 1 16,7-8 0-16,3 5 5 16,5 2 2-16,6 0 1 0,10 5-3 0,4-5-1 15,9-4-3-15,6-2-9 0,7-3-6 16,4-3-16-16,3-3-13 0,-1-3-37 16,0-1-43-16</inkml:trace>
  <inkml:trace contextRef="#ctx0" brushRef="#br0" timeOffset="32459.15">27144 258 249 0,'0'0'33'0,"0"0"-18"15,0 0-23-15,0 0-3 0,0 0 1 16,0 0 7-16,0 0 2 0,0 0-1 16,0 0 1-16,-30 39-1 0,25-30 1 15,1 1 2-15,1 0 1 0,1-5 3 0,2 1 6 16,0-2 5-16,0 1 5 0,6 1 0 15,11-2-6-15,7-4-6 16,12 0-8-16,1-7 2 0,1-5-3 16,0-2 2-16,-3 0-1 0,-5 1 4 0,-3-1-2 15,-7 5 5-15,-5 1 6 0,-5 4-6 16,-7 1-9-16,1 1-6 0,-1 2-8 16,3 6 2-16,2 9 8 0,1 7-6 15,-3 2-1-15,0 5-11 0,4 1-35 16,-1 4-133-16</inkml:trace>
  <inkml:trace contextRef="#ctx0" brushRef="#br0" timeOffset="32982.6599">28750 353 101 0,'0'0'3'0,"-104"28"-2"16,50-1-1-16,4 6-1 0,4 7 0 15,10 5 1-15,8 4 1 0,12 6 3 16,9 1 10-16,7 2 7 0,18-1 11 16,7-2 1-16,12-5-1 0,9-6-6 15,8-7-12-15,8-10-1 0,7-6-9 16,5-7-6-16,1-7-8 0,2-4-7 0,-5-3-16 15,-7-3-14-15,-6-8-50 0</inkml:trace>
  <inkml:trace contextRef="#ctx0" brushRef="#br0" timeOffset="33215.64">29663 369 288 0,'0'0'39'0,"0"0"-20"0,0 0-22 16,0 0-10-16,0 0-1 0,0 0 5 16,0 0 5-16,33 101 3 0,-24-41 2 15,-2 11-1-15,-3 14 3 0,-1 13-1 16,-3 10 0-16,0 6 2 0,-3 1-1 16,-5-3-3-16,-5-10-3 0,3-7-3 0,-3-9-3 15,3-10-4-15,-1-10-9 16,1-12-18-16,2-11-48 0</inkml:trace>
  <inkml:trace contextRef="#ctx0" brushRef="#br0" timeOffset="33520.55">29647 491 284 0,'0'0'4'0,"0"0"-10"16,0 0 2-16,0 0 4 0,92 12-1 16,-47 8-3-16,4 5 0 0,1 0 1 0,-1 6-1 15,-3 0 1-15,-4 3-2 0,-6-1-1 16,-5-2 0-16,-7-1 2 0,-6-5-1 16,-6-7 3-16,-6-8 3 0,-4-2 7 15,-2-1 5-15,-12 0 2 0,-11 0 1 16,-9-6-6-16,-9-1-3 0,-7 0-2 0,-6 0-4 15,-2 0-1-15,3-1-1 0,2-3-5 16,2-1 0-16,6-3-6 0,7 1-5 16,7-1-15-16,9 3-34 0,10 1-60 15</inkml:trace>
  <inkml:trace contextRef="#ctx0" brushRef="#br0" timeOffset="34092.9">30337 417 209 0,'0'0'31'0,"0"0"-19"15,0 0-16-15,0 0-9 0,0 0-1 16,0 0 5-16,0 0 5 0,0 0 2 16,0 0-2-16,-5 79 3 0,2-47 0 0,2 0 1 15,0 0 1-15,1-2 0 16,0-3 2-16,4-4 0 0,3-1 2 15,1-6 3-15,3 0 2 0,-4-8 4 16,6-1 2-16,5-6-2 0,3-1-1 0,4-6-3 16,1-6-3-16,-1-5 0 0,-1-3-3 15,-1-1 2-15,-2-1-2 0,-1-3-4 16,-2 2 1-16,-3 0-2 0,1 3-1 16,-5 2 5-16,-2 5-2 0,-1 2 1 15,-3 3-1-15,-2 6-2 0,0-1-3 16,-3 3-7-16,0-2-2 0,4 2 0 15,4 3 3-15,3 8 5 0,-1 7 2 16,-4 3-1-16,-2 3 4 0,-1 4-1 16,-1-1 0-16,-1-1 0 0,3 0 1 0,1-2 0 15,-1-1 1-15,3-5 3 0,2-3 1 16,2-3 1-16,4-6 5 0,5-4-3 16,3-2-1-16,4-9-1 0,2-8-5 15,1-4 2-15,-1-5 1 0,1-3-1 16,1-1 2-16,-3-2-2 0,0 3 1 0,-2 4 1 15,-5 1 1-15,-2 5 4 0,-4 5 4 16,-5 2-2-16,-3 6-3 0,-4 3-12 16,1 0-7-16,-4 3-5 0,2 0-3 15,1 9 10-15,-2 8 2 0,-1 9 3 16,0 1-3-16,-10 5 0 0,-2 1-1 0,1 2-3 16,1 0-1-16,7 1-8 15,3 1-1-15,7-1-5 0,9-1-12 16,6-3-17-16,0-5-20 0</inkml:trace>
  <inkml:trace contextRef="#ctx0" brushRef="#br0" timeOffset="34472.9">31440 503 37 0,'0'0'-3'0,"0"0"3"16,0 0 7-16,0 0 7 0,0 0 3 0,0 0 2 16,0 0-3-16,0 0 5 0,0 0-2 15,0 0 2-15,58 30 0 0,-39-29-5 16,1-1-5-16,9 0-2 0,-3-1-5 16,1-6-1-16,1 0-2 0,-3-2 0 15,2 1-2-15,-2-3-1 0,-2 3-1 0,0-4 0 16,-4 4 2-16,-5 0-1 15,-2 1 1-15,-4 2 1 0,-5 2-1 0,3 0-1 16,-6 3-1-16,0-4-1 0,-7-3 0 16,-6 0 4-16,-10 1-1 0,-6 4 2 15,-6 2-1-15,-1 8 2 0,-2 6 0 16,2 5-1-16,2 7-1 0,6 4-1 16,0 4-2-16,5 4 0 0,6 1-2 15,7 1-2-15,5 0 2 0,5 0-4 16,11-2-3-16,12 0-4 0,13-3-19 0</inkml:trace>
  <inkml:trace contextRef="#ctx0" brushRef="#br0" timeOffset="34674.94">32170 115 384 0,'0'0'21'0,"119"35"1"16,-42-5-41-16,1 8-3 0,0 11-8 16,-15 7-5-16,-12 9 34 0,-19 8-3 15,-18 11 4-15,-14 10-1 0,-19 15 0 16,-34 16-8-16,-37 11-22 0,-37 6-88 16</inkml:trace>
  <inkml:trace contextRef="#ctx0" brushRef="#br0" timeOffset="34966.15">30449 1542 327 0,'0'0'7'0,"0"0"-14"0,0 0-7 15,0 0 0-15,0 0 7 0,0 0 4 16,9 102 2-16,-9-55 1 0,0 4 0 16,-4 4 14-16,1 3-2 0,1-2-3 15,2 2-8-15,0-3-22 0,6 0-8 16,5-3-17-16,4-5-32 0</inkml:trace>
  <inkml:trace contextRef="#ctx0" brushRef="#br0" timeOffset="35642.37">30912 1627 26 0,'0'0'-2'0,"0"0"0"0,0 0-1 0,0 0 1 16,0 0 1-16,-85 111 2 0,78-72 18 16,2 4 1-16,4-1 5 0,1 2 1 15,0-3-10-15,9-4 0 0,1-2 1 16,3-5 0-16,0-6 0 0,0-2 5 16,3-7 1-16,2-5 2 0,1-4-4 0,4-6-4 15,5 0-8-15,1-9-3 16,0-6-3-16,-2-3 0 0,-2-3-1 15,-5-4-2-15,-4 1 0 0,-7-3-2 16,-6-2-2-16,-3-2-18 0,-6 0-2 0,-10-1 0 16,-7 1 1-16,-2 3 21 0,-4 3 2 15,2 5 6-15,2 5 1 0,8 5 2 16,8 3 2-16,6 6-2 0,3 1-4 16,-1-1-5-16,1 1-2 0,0-2-1 15,13 1 1-15,12-1 3 0,11 1 0 16,5 1-3-16,6 0 2 0,2-2 0 15,-3 2 0-15,-2-2 0 0,-8-1 0 16,-4-1 1-16,-6-2 2 0,-10 0-2 16,-1 0 2-16,-6 3 0 0,0-2 0 0,1 0 2 15,-7 3-3-15,1 0 2 0,-4 2-1 16,0-1-3-16,0 1-3 0,2 0-7 16,-1 0-1-16,-1 0 1 0,0 1 2 15,0 14 7-15,-9 6 1 0,-5 10 1 16,-1-1-1-16,1 2 1 0,-1 2 20 0,5-1-1 15,-1 2-1-15,5-2 1 0,2-2-20 16,4-3 0-16,0-4 3 0,3-2-2 16,4-5 5-16,6-4 2 0,1-4 4 15,6-6-1-15,6-3 0 0,5 0-4 16,2-10-4-16,3-7 0 0,-1-1-1 16,-2-5 0-16,-1-3-1 0,-3-1-1 15,-4-5 2-15,-5-1-23 0,-10-4-2 16,-4-1-2-16,-6-1-4 0,-5 1 21 15,-12 1 1-15,-6 4-2 0,-9 6 0 0,-5 5 1 16,-5 7-6-16,-2 6-10 0,-4 8-12 16,3 1-26-16,-1 9-20 0</inkml:trace>
  <inkml:trace contextRef="#ctx0" brushRef="#br0" timeOffset="36079.03">31845 1256 86 0,'0'0'3'0,"0"0"-3"16,0 0 2-16,0 0-4 0,0 0 2 15,0 0 0-15,-88 34 2 0,79-14-2 0,2 1 2 16,4-4 2-16,3-1 2 15,0 1 2-15,3-2 4 0,7 2 0 16,-3-6 1-16,8-4 0 0,-1-5-3 16,5-2 0-16,7-2-3 0,-1-9 5 0,-1-4-10 15,2-3 9-15,-3-5-9 0,-2-1 2 16,-3-2-2-16,1 0 2 0,-1 2 0 16,-3 1 5-16,-1 5 2 0,-3 6 6 15,-5 6 1-15,-3 3-7 0,1 3 1 16,5 0-13-16,4 11 3 0,1 10-3 0,-2 12 2 15,-5 11 1-15,-3 11 1 0,-4 7 0 16,0 8 0-16,-3 6-1 0,-11 4-6 16,-3 4 28-16,-9 2-10 0,-5 2 4 15,-2 3-1-15,1 2-28 0,3-4 3 16,6-7-10-16,11-10 3 0,11-15 1 16,4-12-11-16,13-15 3 0,11-9-21 15,7-12-15-15,7-7-19 0,3-2-22 16</inkml:trace>
  <inkml:trace contextRef="#ctx0" brushRef="#br0" timeOffset="36336.6">32503 2009 155 0,'0'0'8'0,"0"0"-5"0,0 0-7 0,0 0 0 16,0 0 4-16,0 0-1 0,0 0 4 0,-78 51 0 15,69-27 2-15,2 0 2 0,4 2 4 16,3 0 4-16,5-2 4 15,9-3 1-15,7-4 0 0,4-5-3 16,3-4-3-16,1-5 1 0,0-3-7 0,-5-5 4 16,-2-8 0-16,-5-4-4 0,-3-1 9 15,-2-4-6-15,-3 1 1 0,-5 0-2 16,-4-1-7-16,0 4-5 0,-10 1-4 16,-6 4-3-16,-7 3-7 0,-9 2-5 15,-10 2-9-15,-8 3-21 0,-5-2-25 0,-2 0-39 16</inkml:trace>
  <inkml:trace contextRef="#ctx0" brushRef="#br0" timeOffset="36552.64">33076 1147 53 0,'11'96'29'15,"-4"12"0"-15,-7 7-7 0,-8 5 0 16,-13-1 13-16,-9-1 3 0,-13-4-5 16,-5-2-2-16,-7-3-22 0,-1-7-4 15,1-8-5-15,0-9-4 0,-6-11-4 16,-8-7-18-16,-8-6-63 0,-8-10-89 0</inkml:trace>
  <inkml:trace contextRef="#ctx0" brushRef="#br0" timeOffset="53558.93">17562 838 169 0,'0'0'51'0,"0"0"-12"15,0 0-19-15,0 0-12 0,0 0-10 16,0 0-5-16,0 0-10 0,0 0 2 16,0 0 3-16,-52-40 3 0,62 40 10 0,13 0 0 15,13 0 0-15,11 0-1 0,12 3-1 16,15-3-1-16,11 0 1 15,15 0-2-15,8-2 2 0,11 1 0 16,5-1-2-16,10 1 1 0,4 0-3 0,5 1-2 16,2 0-2-16,1 0-2 0,-2 0 0 15,-2 4 3-15,1 1 5 0,2 1 0 16,0 1 1-16,5 1 2 0,2 1-1 16,4 0-1-16,3-1 2 0,6 1 0 15,3-2 0-15,5 1 0 0,2-1 0 16,3 0-1-16,1 0 2 0,2 1-1 15,1-1 0-15,-1 1 3 0,-2 1-2 16,-2-3 3-16,-1 1-1 0,2-5 1 16,3 0 3-16,5-2 1 0,7 0 2 0,9 0 0 15,5 0-1-15,7 0-4 0,3 0 1 16,0 0-3-16,-3 0-3 0,-7-2 1 16,-12 2-1-16,-8-2 1 0,-8 0-1 15,-12 2 1-15,-9 0-1 0,-9 4 1 16,-12 6 1-16,-8 0-4 0,-10 1 4 0,-10-2-1 15,-9 0 0-15,-9-3 0 0,-5-1 0 16,-9-2-1-16,-6-3-1 0,-8 0 2 16,-8 0 3-16,-6 0 1 0,-8 0 3 15,-10 0 0-15,-9-2 5 0,-10 1 0 16,-6 1 0-16,-6 0-2 0,0-2-16 16,0 2-35-16,0 0-67 0</inkml:trace>
  <inkml:trace contextRef="#ctx0" brushRef="#br0" timeOffset="61271.69">971 7202 215 0,'0'0'25'0,"0"0"-1"15,0 0-2-15,0 0-1 0,0 0 0 16,0 0 0-16,0 0-4 0,0 0-4 0,0 0-6 16,0 0-9-16,-55-13-1 0,54 13 0 15,1 0 1-15,0 0 7 0,13 0 2 16,13 0 1-16,16 0-4 0,16 0 1 16,10-2-6-16,14-3-1 0,2 0-2 15,-4 0 0-15,-8 2 2 0,-16 0-1 0,-9 1-3 16,-20 1-1-16,-8 1-2 0,-12 0 5 15,-7 0 0-15,0-2 4 0,0 2 1 16,0-1-1-16,0-4 0 16,-3-3 0-16,-10 0 3 0,3-2-3 0,-3 3 3 15,-1 0 2-15,5 2 2 0,0 0 1 16,5 4 0-16,4 1-3 0,-3-2-1 16,3 2-4-16,0 0-5 0,-1-2-2 15,-1 2 0-15,-2 0 1 0,-2 5 1 16,-3 9 3-16,2 6-1 0,4 1 7 0,-1 5-4 15,4-1 3-15,0 6 0 0,0-1-5 16,0 5 5-16,0 0-4 0,0 3 1 16,0 3-3-16,-3 0 2 0,0 0 0 15,0 0 0-15,0-3-3 0,2-5 1 16,1-2 1-16,0-10-2 0,0-3 3 16,0-6 1-16,0-1-1 0,0 1 0 15,0-6 0-15,0 0-1 0,0-6 2 16,-5 3 0-16,-6 5 0 0,-8-1 3 15,-10 3-3-15,-4-5 0 0,-12-2 0 0,-5-3 3 16,-10 2 1-16,1-2 0 0,1 0 0 16,9 0-1-16,10 1 2 0,10-1 4 15,3 0 2-15,14 0 4 16,4 0 0-16,2 0-1 0,6 0 0 0,-3 0-4 16,3 0-7-16,0 0-3 0,0 0-2 15,3 0 0-15,17-1 5 0,12-5 0 16,21-2 1-16,8 1-5 0,10 1-3 15,0-1 1-15,-7 4-5 0,-11 1 0 16,-7 0-5-16,-8 2-11 0,-9 0-15 0,-9 0-16 16,-1 0-17-16,-6 0-12 0,0 2-7 15</inkml:trace>
  <inkml:trace contextRef="#ctx0" brushRef="#br0" timeOffset="61456.13">1810 7638 272 0,'0'0'52'0,"0"0"-9"0,0 0-7 16,0 0-6-16,0 0-8 0,0 0-5 15,0 0-7-15,0 0-4 0,0 0-5 16,6-18-6-16,-6 16-4 0,0 1-1 16,0 1-6-16,0 0-16 0,0 0-33 15,6 6-55-15,8 3-78 0</inkml:trace>
  <inkml:trace contextRef="#ctx0" brushRef="#br0" timeOffset="62252.55">2942 7236 106 0,'0'0'38'0,"0"0"-2"0,0 0-7 0,0 0 0 16,0 0-5-16,0 0 0 0,0 0 2 16,0 0-8-16,0 0-10 0,-29-11-6 15,29 11-4-15,0-1 1 0,12-2-2 16,14-2 6-16,12-1-4 0,8 0 2 16,5-1 0-16,2 2-1 0,2-1-1 15,-6 1 0-15,-3 1-1 0,-8 1-1 16,-3-1-1-16,-14 3-2 0,-3 1-8 15,-5 0-13-15,-9 0-9 0,2 0-14 16,-6 0-6-16,3 0-3 0,1 0-4 0</inkml:trace>
  <inkml:trace contextRef="#ctx0" brushRef="#br0" timeOffset="62616.71">3365 7184 86 0,'0'0'31'0,"0"0"-5"0,0 0-1 15,0 0-7-15,0 0-1 0,0 0-1 16,0 0-2-16,0 0-1 0,0 0-2 16,0 0-4-16,-9-32-3 0,9 31 0 15,0-1-3-15,0 0-2 0,-3 1-4 16,3 1-2-16,0 0-1 0,0 0 1 0,-3 0 2 15,0 13 3-15,0 6 2 0,-2 7 4 16,2 1 2-16,0 0-2 0,3-1 1 16,0 0-4-16,0-6 0 0,0 0 2 15,0-1 0-15,0 2 0 0,0 4 1 16,0-2-3-16,0-8-3 0,0 2-1 16,0-1 2-16,3-5 0 0,-2 7 2 15,-1-6 3-15,0-1 0 0,2 1 0 16,-2-2-3-16,0 2-3 0,0-7-5 15,0 6-6-15,0-5-11 0,0 0-29 0,0 5-41 16</inkml:trace>
  <inkml:trace contextRef="#ctx0" brushRef="#br0" timeOffset="63094.47">3661 6993 397 0,'0'0'19'0,"0"0"-13"15,0 0-12-15,0 0-3 0,0 0 0 16,0 0 7-16,0 0 2 16,0 0 0-16,100 68 1 0,-61-39 1 0,6 1-1 15,0 1 4-15,2-1-3 0,0 0 2 16,-1 1-2-16,-3-4-2 0,-1-1 1 16,0-2 0-16,-3-1-1 0,-1-2 0 15,-2-3-1-15,-6-1 0 0,-1-3-1 16,-7-2-1-16,-6-4 2 0,-3-1 0 0,-3-1 1 15,-3-1 1-15,2 1-2 0,-6-5-1 16,1 2-2-16,-4-3 0 0,0 7 2 16,-1 4 0-16,-11 8 6 0,-11 5-4 15,-6 0 2-15,-6 1-1 0,-5-1 0 16,-5 3 1-16,0 1-1 0,-1-3 0 16,1 1-1-16,4-3 1 0,1-2-1 15,5-2-1-15,5-4-4 0,7-3-12 16,8-3-23-16,5-2-34 0,2-2-40 15</inkml:trace>
  <inkml:trace contextRef="#ctx0" brushRef="#br0" timeOffset="63495.2199">4270 7029 343 0,'0'0'22'0,"0"0"-14"0,0 0-10 15,0 0-5-15,0 0 0 0,0 0 6 16,0 0 1-16,0 0 1 0,72 103 5 16,-37-68-4-16,3 2 3 0,3-2-2 15,3 0-3-15,-2-3 2 0,4-2-2 0,-4 0 1 16,1-3-1-16,-4 1 2 0,-2-2-2 15,-4-2 0-15,-4 0 0 0,-5-2 0 16,-4-3-2-16,-5-2 2 0,-2-5-1 16,-4 0 0-16,-5-4-1 0,2 1 1 15,-3 0 0-15,-3 2 2 0,0 4 2 16,-13 2 1-16,-9 2-1 0,-5 1-1 16,-8 1-2-16,-6 1 3 0,-5-1-3 15,-2-2 1-15,-1 1 0 0,3-2 0 16,3-2 0-16,6-1-2 0,7-2 0 0,4 0-12 15,13-6-17-15,4 0-28 0,5-5-27 16,4-2-66-16</inkml:trace>
  <inkml:trace contextRef="#ctx0" brushRef="#br0" timeOffset="63737.53">4913 7088 192 0,'0'0'53'0,"0"0"2"16,0 0-4-16,0 0-18 0,0 0-12 15,0 0-13-15,0 0-11 0,0 0 0 16,0 0 1-16,0 0 3 0,51-31 4 16,-2 26-3-16,10 0-1 0,5 0 1 0,7-3-1 15,3-1 1-15,-2-2-1 16,-4 0-1-16,-6 3-4 0,-7 1-14 15,-7 4-30-15,-16 2-42 0,-15-1-45 16</inkml:trace>
  <inkml:trace contextRef="#ctx0" brushRef="#br0" timeOffset="63964.47">5246 6993 390 0,'0'0'41'15,"0"0"-15"-15,0 0-14 16,0 0-11-16,0 0-6 0,0 0-1 16,0 0-1-16,0 0 5 0,0 0 1 0,32 88 0 15,-18-45 5-15,-5 5-3 0,-2 8 4 16,-7 5-3-16,0 6-4 0,-10 5 3 16,-3 4-3-16,-6 0 0 0,2-4-4 15,1-6-9-15,0-8-20 0,9-5-34 16,1-7-55-16,6-8-75 0</inkml:trace>
  <inkml:trace contextRef="#ctx0" brushRef="#br0" timeOffset="64485.16">5474 7642 405 0,'0'0'20'0,"0"0"-4"15,0 0-10-15,0 0-10 0,0 0-2 0,0 0-1 16,0 0 6-16,0 0-1 0,0 0 2 16,15 79-2-16,-15-50 2 0,3-3-1 15,-3-2 1-15,0-6 0 0,3-1 5 16,-3-6-5-16,0-5 4 0,1 0-1 16,-1-6-2-16,0 0 3 0,0 0 4 0,9 0 1 15,4 0-5-15,7-9 3 16,6-7-6-16,-1-4 2 0,1-3 1 15,-2-3 0-15,1-2 1 0,-1 3-3 16,-3-3 1-16,-1 4-1 0,0 1 0 0,-7 8-2 16,-4 1 0-16,1 9 0 0,-7 2-5 15,0 0 1-15,0 3-4 0,1 3 0 16,2 10 0-16,1 7 4 0,-3 6-1 16,-1 2 3-16,-3 3 1 0,2 1 1 15,-1-3-1-15,-1-1 1 0,3-3 3 0,0-3-2 16,1-7 4-16,-1-4-5 0,-1-6 2 15,1-4 4-15,1 2 4 0,3-3 1 16,6 0-5-16,4-9 5 16,4-9-9-16,-1-5 4 0,3-5-2 0,0-3-2 15,-2-1-2-15,0-1 0 0,-1 2 1 16,-4 6-2-16,-3 6 1 0,-4 6-1 16,-2 5-2-16,-4 5-2 0,3 3-2 15,1 3 0-15,2 12 3 0,1 8 1 16,3 2 1-16,-3 2-6 0,5-2-17 0,3 2-37 15,4-5-67-15,5-2-91 0</inkml:trace>
  <inkml:trace contextRef="#ctx0" brushRef="#br0" timeOffset="65632.02">872 6811 135 0,'0'0'28'0,"0"0"1"16,0 0-1-16,0 0-6 0,0 0-5 15,0 0-7-15,0 0-6 0,0 0-3 16,0 0-2-16,7-46-1 0,0 43 0 16,3 3 1-16,6 0 1 0,6 9 0 15,1 4 0-15,6 5 0 0,4 6 1 0,5 4-1 16,14 7 0-16,13 5-3 0,14 6-1 15,7 2 1-15,2 4-1 16,-7 4 4-16,-10 5 4 0,-12 3-2 16,-4 7 1-16,-10 3-2 0,-5 7-2 0,-11 2-1 15,-10-1-1-15,-6-1-1 0,-12-4 3 16,-2-4 1-16,-13-4 3 0,-8 0-3 16,-7-6-2-16,-7-2 1 0,-9-5 1 15,-4-5 3-15,-6-6-2 0,-13-5 5 16,-6-7 1-16,-5-6 4 0,-14-4 7 0,-1-7 1 15,7-9 3-15,8-7 2 0,12-5-3 16,8-13-2-16,10-12-2 0,1-11-5 16,2-9-1-16,2-11-1 0,-2-6 0 15,3-4 0-15,5-7-1 0,5-5-2 16,5-10 0-16,8-7-1 0,7-6 0 16,10-2-3-16,3 1-5 0,15 2-3 15,8 1 1-15,7 6 0 0,6 5-1 16,5 8 2-16,5 14 0 0,-4 13-4 15,-1 19 4-15,-1 14-4 0,-5 17-11 0,-5 8-21 16,-1 18-36-16,-3 14-55 0,-4 11-62 16</inkml:trace>
  <inkml:trace contextRef="#ctx0" brushRef="#br0" timeOffset="66767.09">4637 4452 235 0,'0'0'7'16,"0"0"-10"-16,0 0-11 0,0 0-13 0,0 0-14 16,0 0-17-16,0 0-21 0</inkml:trace>
  <inkml:trace contextRef="#ctx0" brushRef="#br0" timeOffset="66871.81">4624 4728 221 0,'0'0'-19'16,"0"0"-23"-16,0 0-34 0</inkml:trace>
  <inkml:trace contextRef="#ctx0" brushRef="#br0" timeOffset="66990.61">4626 5475 307 0,'0'0'-18'0,"0"0"-26"0,0 0-46 16</inkml:trace>
  <inkml:trace contextRef="#ctx0" brushRef="#br0" timeOffset="67136.56">4321 4582 222 0,'0'0'-24'0,"0"0"-30"0,0 0-35 16</inkml:trace>
  <inkml:trace contextRef="#ctx0" brushRef="#br0" timeOffset="67256.42">4870 4053 357 0,'0'0'23'0,"0"0"-12"0,0 0-11 16,-42-78-16-16,35 74-28 0,-5 2-33 0,-4 2-54 16</inkml:trace>
  <inkml:trace contextRef="#ctx0" brushRef="#br0" timeOffset="67357.53">4390 3386 23 0,'-87'-9'-23'0</inkml:trace>
  <inkml:trace contextRef="#ctx0" brushRef="#br0" timeOffset="67458.66">3746 3113 0 0</inkml:trace>
  <inkml:trace contextRef="#ctx0" brushRef="#br0" timeOffset="68833.1">10414 2650 79 0,'0'0'20'0,"0"0"1"16,0 0-3-16,0 0-7 15,0 0 5-15,0 0-14 0,0 0 8 16,0 0-1-16,0 0-2 0,-14-53 1 15,12 51-1-15,2 2 0 0,0-1-3 0,-1-1-3 16,1 2-1-16,1-3-1 0,14-1 2 16,12-1-1-16,14 1 1 0,11 1 2 15,7-2-2-15,6 2 2 0,9-2 0 16,4 0-2-16,10 0 1 0,8-3-1 16,5 2-7-16,7-2 8 0,4 3-8 15,-1-2 7-15,5 1-1 0,-6 1 2 16,-2-2-1-16,-5 1 3 0,-5 0 1 15,-5-3 1-15,-5 0 2 0,-6-3 0 16,-6 0 0-16,-6-1 2 0,-8 3-1 0,-11-1 3 16,-8 2 1-16,-11 2-2 0,-13 2 1 15,-6 2-1-15,-9 1-2 0,-4 2 0 16,0-1-5-16,0 1-4 0,2 0-5 16,-1-2-15-16,-1 2-11 0,0 0-15 15,-1 0-9-15,-16 0-5 0,-10 3-9 0</inkml:trace>
  <inkml:trace contextRef="#ctx0" brushRef="#br0" timeOffset="70956.53">10569 2670 100 0,'0'0'25'0,"0"0"-3"0,0 0-8 16,0 0-5-16,0 0 0 0,0 0-4 15,0 0 0-15,0 0 0 16,0 0-4-16,-58-32 0 0,41 31-1 0,-5-1 0 16,-8 2 0-16,-2 0 2 0,-4 0-2 0,-9 4 0 15,0 2 0-15,-7-1-3 0,1 1 4 16,-2-3-1-16,1 0 2 15,4-3-1-15,3 0 3 0,5 0 4 16,2 0-1-16,2-2 0 0,0-2-1 0,4 1-3 16,-1-1 3-16,1-1 0 0,2 0 2 15,2 1 2-15,2-2 3 0,9 3-6 16,-2-2 8-16,9 2-2 0,4 2 1 16,-5-3 5-16,6 3-7 0,1-1-5 15,-5-1 5-15,6 2-7 0,0-2 4 0,-1 2-2 16,4 1-2-16,-1-2-2 0,1 2-3 15,-2 0-1-15,1-2-3 16,-1 2 1-16,1 0 0 0,-2 0 5 16,0 0-6-16,-3 8 8 0,0-1-10 0,-1 9 3 15,3 2-1-15,1 2 1 0,-1 7-1 16,1 2 3-16,0 3 0 0,0 6 1 16,0 4-1-16,0 5 1 0,-1 5-1 15,3-1 1-15,-1 1 0 0,1 1 1 16,-1-1 4-16,1 1-2 0,-1 0 2 0,1 2-1 15,-2 1-3-15,0 3 0 0,-3 2-1 16,2 2-1-16,-3 1 0 0,1-2 1 16,0-2 0-16,0-4 1 0,2-3 2 15,1-1-1-15,-1-1 0 0,2-2-1 16,2 1-1-16,0-1-1 0,0-2 0 16,0 3 1-16,0-2-1 0,-4 1 1 15,4-1-2-15,-3-2 2 0,0-4-2 16,0 1 1-16,0-2 4 0,2 0-3 15,-2 0 2-15,0-2-2 0,-1-2-5 0,1-2 4 16,0 1 0-16,2 2 2 0,-2 3 0 16,1 3-1-16,2 0 3 15,0-1-3-15,0-4 0 0,-1-1 2 0,1-3-4 16,0 0 2-16,-2 0 0 0,-1-2 2 16,0 2 0-16,-1-2-1 0,0 1 3 0,-2-1-3 15,3-3-2-15,0 1 0 0,0-2-1 16,-1-2 2-16,1 3 2 15,0-1-4-15,-1 2 1 0,0-1 1 16,1-1-3-16,1-4 3 0,1-6 0 0,1 1 0 16,0-2 1-16,0-6-1 0,0 8 0 15,0-8 1-15,0-2 0 0,0 3-1 16,0-8 1-16,0 6-1 0,0-5 0 16,0-1 2-16,1 1-1 0,-1-6 0 15,0 0 1-15,0 0 0 0,0 2 3 0,2-1-1 16,-2 0 0-16,0 1-1 0,0-1 0 15,0 1-1-15,1 0-2 16,-1-1 0-16,0 1 0 0,0-2-4 16,0 1 0-16,0-1 0 0,0 2-1 0,0-1 4 15,0 1 0-15,2-1 1 0,-2 1 0 16,0-1-2-16,0 1 1 0,0-1 1 16,2 1 0-16,-2 0 1 0,0-2 1 15,0 1-4-15,2-1 2 0,-2 1-1 16,0 1 0-16,1-1 0 0,-1-1 0 0,0 2-1 15,0-2 0-15,2 1 1 0,-2 1 1 16,0-2-1-16,0 1 1 0,1-1 0 16,-1 2 0-16,0-2 0 0,2 2 1 15,-2-2-1-15,0 0 0 0,0 1 0 16,0-1-1-16,1 0 1 0,-1 2-1 16,0-2 1-16,0 0 0 0,0 1-1 15,0-1 1-15,0 0 1 0,3 2 0 16,4-2 1-16,6 0 3 0,-1 0-3 15,4 0 2-15,3-2-2 0,-1-2-1 0,6-3 0 16,-3 1-1-16,2 0 0 0,2 0 1 16,1 0 0-16,4-2 1 0,3 3-1 15,5-3-1-15,3-1 1 16,5 0-1-16,3-2 1 0,5-1-1 0,2 0 1 16,0-2 1-16,-2 1 0 0,2-1 0 15,-2 2 0-15,-4 1-1 0,-2 2 0 0,0 3 0 16,-3-2 1-16,1 2-2 15,0 1 0-15,5-2 1 0,2 1 0 16,2-3 0-16,3 0-1 0,4 0 0 0,2-4 1 16,3 1-1-16,2 0 1 0,-1-1 1 15,-2 0 0-15,-2 4-1 0,-3 0 0 16,-6 3 0-16,-5 0-1 0,-2 2 0 16,-2 1-1-16,-1-1 1 0,-1 1 1 15,3 0 1-15,4 0-1 0,1-1 0 0,7 1-1 16,2-2 0-16,3-1 0 0,2 2 0 15,3-3 1-15,-1 2 2 0,-1-2 0 16,-3 1 1-16,-4 2 1 16,-2 1-1-16,-3 0-3 0,1-1 1 0,-5 3-2 15,1 1 0-15,0 0 0 0,-4 0 1 16,4 0-1-16,-4 0 0 0,-1 0 0 16,-3 3 0-16,5-1 0 0,-5-2 0 15,0 1 1-15,-3-1-1 0,-5 0 0 16,-1 0 0-16,-6 0 0 0,-9 0 0 0,-2 0 0 15,-7 0 0-15,-7 0-1 0,9 0 2 16,-7 0-1-16,-2 0 1 0,3 0 1 16,-7 0 1-16,5 0 1 0,-1 0 0 15,2 0 2-15,-2 0 0 0,-1 0 0 16,0-3-1-16,0 0-2 0,0-6 0 16,0-1 2-16,-2-2-1 0,2-6 3 15,-1 0-2-15,-1-3 1 0,4-8 1 16,-2 0-3-16,0-3-4 0,2-3 0 15,-2-2-3-15,0-6 2 0,-2-3 2 0,-1-2-1 16,0-5 2-16,0-5-1 0,0 0 2 16,0-2-5-16,-3-1 4 0,0-2-2 15,2-4-2-15,-4-3 4 0,2-3-2 16,-1 0 12-16,-3 2 21 0,3 4-6 16,-2 3 0-16,1 3-12 0,1 1-22 0,3-1-1 15,-2-3-3-15,1-1 6 16,0-2 0-16,2-1 3 0,0 0 4 15,0-3-5-15,0 5 5 0,0 0-2 16,0 4 0-16,-3 2-2 0,-3-1-5 0,-3 3 3 16,3 1-2-16,-4 0 5 0,3 3 1 15,0 1-1-15,1 3 2 0,-1 4-1 16,1 3 2-16,-1 6-3 0,1 2 1 16,-3 3 0-16,4 3 0 0,-1 3 0 15,1 10 2-15,1-1-3 0,1 0 2 0,0 7-6 16,-1-7 5-16,0 6-5 0,-1-1-6 15,2 0 10-15,-1 1-9 0,1 2 9 16,-3 0-1-16,2 1 1 16,-3 2-1-16,1 1 1 0,-1-4 1 0,-4 2-1 15,-1-2 1-15,-4-2-1 0,-3 2 1 16,-4-1-1-16,-6-2 0 0,-6 0 0 16,-8-1 1-16,-9 1-2 0,-9 0-9 15,-3 6-25-15,-7 3-56 0,2 3-155 16</inkml:trace>
  <inkml:trace contextRef="#ctx0" brushRef="#br0" timeOffset="71530.37">10006 6807 124 0,'0'0'28'0,"0"0"1"0,0 0-2 15,0 0 2-15,0 0-2 0,0 0-5 16,0 0-5-16,0 0 0 0,0 0-4 16,-33-60-3-16,33 58-3 0,0-2-6 15,10-2 0-15,12-4-1 0,14 2 0 16,15-2 3-16,9 1-2 0,10 1-1 0,5 0 1 15,5 1 0-15,-5 2-1 0,1 2 1 16,-9 1-5-16,-5 2-5 0,-10 0-10 16,-11 0-16-16,-12 0-19 0,-8 3-13 15,-8-1-9-15,-8-1 1 0</inkml:trace>
  <inkml:trace contextRef="#ctx0" brushRef="#br0" timeOffset="71811.11">10540 6656 196 0,'0'0'53'0,"0"0"-4"0,0 0-10 16,0 0-4-16,0 0-9 0,0 0-11 15,0 0-12-15,0 0-8 0,0 0-3 16,-12-9 1-16,12 27 1 0,2 12 4 16,5 16 0-16,2 12-1 0,2 10 1 15,-2 6 0-15,-6 3 2 0,1 1 3 16,-4-5-2-16,0-3 3 0,0-6-1 15,-1-6-1-15,-3-1 3 0,-1-5 0 16,2-4-1-16,-1-2 0 0,1-7-2 0,0-3 0 16,-1-4 0-16,1-6 1 0,3-6-2 15,-1-2 1-15,-1-1-2 0,1-4-2 16,-2 7-3-16,1 0-12 0,-1 0-33 16,0 4-46-16,3-3-49 0</inkml:trace>
  <inkml:trace contextRef="#ctx0" brushRef="#br0" timeOffset="72059.62">10930 7713 272 0,'0'0'54'0,"0"0"-9"15,0 0-14-15,0 0-11 0,0 0-9 0,0 0-5 16,0 0 0-16,99-71-3 0,-66 61 0 16,5 1-2-16,-1 1-1 0,1 0 1 15,-5 3-3-15,0 0-2 0,-2 0-4 16,-4 2-11-16,-9 0-15 0,0 0-24 16,-2-1-26-16,-6-1-24 0</inkml:trace>
  <inkml:trace contextRef="#ctx0" brushRef="#br0" timeOffset="72484.9099">11056 7207 282 0,'0'0'9'0,"0"0"-2"0,0 0 2 16,0 0 4-16,0 0-5 0,0 0-2 0,0 0-3 16,0 0-3-16,0 0-2 0,0 0-3 15,-13-56-1-15,13 56 1 0,0 0 1 16,0 0 2-16,0 10 2 0,0 7-4 16,6 4 3-16,-5-6 0 0,2 2-4 15,0-2 2-15,0-3-1 0,2 4 2 0,-4-6 2 16,5-2 2-16,-2-1 2 0,-3-3 2 15,2 0 3-15,-3-4 4 0,6 0 1 16,3 0 10-16,8-3 2 16,2-8-3-16,1-3-3 0,3-4-15 0,3-3-10 15,5-2 4-15,-4 2-3 0,-2 3 5 16,-6 7 0-16,-6 3-2 0,-3 3 0 16,-7 3-4-16,1 1 0 0,0 1-3 15,5 0-1-15,1 8-1 0,5 3 1 16,-3 6-8-16,-1 5-11 0,-4 0-17 0,2 1-28 15,1 1-19-15,-3-3-36 0</inkml:trace>
  <inkml:trace contextRef="#ctx0" brushRef="#br0" timeOffset="72895.17">11742 6978 179 0,'0'0'33'0,"0"0"-8"16,0 0-3-16,0 0-6 0,0 0-2 15,0 0-2-15,0 0 0 0,0 0-1 16,0 0 2-16,85-69-1 0,-52 60-1 16,5 0-1-16,4 0-5 0,1 0 0 15,2 1-2-15,-3 2-2 0,0 1 1 0,-2 3-2 16,-2-1 0-16,-2 1-2 0,-1 1 0 15,-3 1-1-15,-5 0-4 16,-1 0-6-16,-10 0-6 0,1 0-11 16,-2 3-8-16,-5 0-16 0,5-1-19 0,-6 2-37 15</inkml:trace>
  <inkml:trace contextRef="#ctx0" brushRef="#br0" timeOffset="73170.77">12116 6873 330 0,'0'0'38'0,"0"0"-10"16,0 0-17-16,0 0-11 0,0 0-8 15,0 0-1-15,0 0 2 0,0 0 4 16,0 0-1-16,36 90 3 0,-27-48 0 15,1 5 0-15,-2 5 4 0,-3-1-3 0,-5 5 3 16,0 1-3-16,0 0-1 0,0 3-1 16,-7 0 0-16,1-1 1 0,0-1-4 15,-1-3 0-15,4-8-18 16,0-5-32-16,2-7-40 0,1-6-94 0</inkml:trace>
  <inkml:trace contextRef="#ctx0" brushRef="#br0" timeOffset="73723.92">12492 7520 379 0,'0'0'29'16,"0"0"-1"-16,0 0-9 0,0 0-12 15,0 0-11-15,0 0-11 0,0 0 1 0,0 0 0 16,0 0 3-16,10-5 6 0,-5 20 2 15,-1 7-4-15,-1-2 4 0,0-3 0 16,-3 0 1-16,0-5 2 16,0 1-1-16,0-2 2 0,0-6-1 0,4 1 0 15,-4-6 2-15,0 0 3 0,0 0 6 16,1 1 1-16,4-1-1 0,4 0-4 16,4-8-4-16,5-6 1 0,1-3 0 15,-3-1 2-15,0 0-1 0,-3 1 1 16,-3 5-3-16,0 1 0 0,-4 4-1 0,0 0-4 15,1 2 1-15,-3 2-4 0,-1 1-2 16,2 2-2-16,5 0 1 0,3 2-2 16,3 5 2-16,-6 5 1 15,3 4 1-15,-4 0 0 0,-1 2 1 0,1 3 1 16,-3-1 0-16,-2-6 2 0,0 1 1 16,-1-6 2-16,0 0-1 0,2 0 0 0,-3-6 2 15,0 2 1-15,-2-5 7 16,0 0 1-16,4 0 2 0,5-2-2 15,4-8-5-15,4-5 2 0,0-7-5 0,-2-2 0 16,5-3-2-16,-2-4-1 0,-1 4-1 16,-1 0 1-16,1 4-1 15,-7 10 0-15,-2 3-1 0,-4 7-6 0,-4 3-1 16,4 0-4-16,2 0 1 0,3 8 3 16,2 7 1-16,-4 5 2 0,-2 2 4 15,1 5 1-15,-2-2 2 0,6 1-1 16,2-3 0-16,2-4-12 0,8-2-37 15,2-6-101-15</inkml:trace>
  <inkml:trace contextRef="#ctx0" brushRef="#br0" timeOffset="74604.56">9843 3224 141 0,'0'0'30'0,"0"0"0"16,0 0-4-16,0 0 2 0,0 0-2 16,0 0-2-16,0 0-9 0,0 0-5 15,0 0-10-15,1-35-4 0,-1 33-2 16,0 2 0-16,3 0 2 0,6 0 4 16,4 8 4-16,6 6-4 0,1 1 3 15,-1 3-1-15,4 0-2 0,-1 0 1 16,1-1-8-16,-1 0-12 0,-5-5-27 15,-1-1-32-15,-2-5-86 0</inkml:trace>
  <inkml:trace contextRef="#ctx0" brushRef="#br0" timeOffset="74851.58">10114 3125 175 0,'0'0'39'0,"0"0"-12"0,0 0-8 0,0 0-12 16,0 0-7-16,0 0-3 0,0 0-1 15,0 0 2-15,0 0 2 0,-9-6 0 16,0 19 0-16,-2 6 0 0,-1 1-1 16,2 0 3-16,-3 1-2 0,3 0-2 15,1-1-6-15,-1-7-10 0,7-5-10 0,-1-1-9 16,2-2-4-16,-1-2 2 15,2 2-6-15</inkml:trace>
  <inkml:trace contextRef="#ctx0" brushRef="#br0" timeOffset="75042.9599">9988 3184 4 0,'0'0'8'0,"0"0"3"16,0 0 1-16,0 0 1 0,0 0-2 16,0 0 0-16,0 0-1 0,0 0 1 15,0 0-3-15,0 0-6 0,62-3-4 16,-62 3-15-16,0-3-17 0</inkml:trace>
  <inkml:trace contextRef="#ctx0" brushRef="#br0" timeOffset="75403.2399">10923 3066 257 0,'0'0'40'15,"0"0"-2"-15,0 0-9 0,0 0-9 0,0 0-10 16,0 0-8-16,0 0-7 0,0 0 0 15,0 0 1-15,0 0 1 0,68-18-2 16,-50 25-2-16,0 4-8 0,-2 1-9 16,0 0-9-16,-2-1-9 0,-3-2-5 15,-4 2-16-15,2-5-25 0</inkml:trace>
  <inkml:trace contextRef="#ctx0" brushRef="#br0" timeOffset="75654.89">11107 3019 106 0,'0'0'-13'0,"0"0"8"0,0 0 2 0,0 0-1 16,0 0-2-16,0 0 1 0,0 0 2 16,0 0 2-16,0 0 3 0,-29 53 2 15,27-50 2-15,-1 0 3 0,1 1 10 16,2-4 17-16,-3 0 14 0,3 0-10 15,0 0-8-15,0 0-18 0,0-1-14 0,0-6 4 16,0-5 7-16,0-1 1 0,0 7-2 16,0 0-8-16,0 6-28 0,0-2-43 15,0 2-12-15,10 0-24 0</inkml:trace>
  <inkml:trace contextRef="#ctx0" brushRef="#br0" timeOffset="76023.53">12155 2993 316 0,'0'0'54'0,"0"0"-10"0,0 0-16 16,0 0-12-16,0 0-11 0,0 0-9 0,0 0-12 15,0 0-4-15,0 0 4 0,0 0 5 16,38-11 5-16,-17 24 0 0,-3 2-10 16,5 0-15-16,-1 2-18 0,-3-1-24 15,-5-4-31-15</inkml:trace>
  <inkml:trace contextRef="#ctx0" brushRef="#br0" timeOffset="76163.75">12390 2961 287 0,'0'0'12'16,"0"0"-11"-16,0 0-4 15,0 0-2-15,0 0-3 0,0 0-16 0,-96 91-43 16,66-53-107-16</inkml:trace>
  <inkml:trace contextRef="#ctx0" brushRef="#br0" timeOffset="76687.14">12405 4077 331 0,'0'0'63'0,"0"0"-18"15,0 0-19-15,0 0-16 0,0 0-13 16,0 0-6-16,0 0-6 0,0 0-2 16,0 0 1-16,0 0 1 0,21-3 3 15,-10 12-1-15,2 1-5 0,0 1-5 16,0-2-2-16,3 1-2 0,2-5-1 15,-4 0 1-15,2-3 2 0,-5-2 6 0,1 0 9 16,-2 0 7-16,-1-5 4 0,-2 0 2 16,-3-4 6-16,1 2 9 0,-4 2 10 15,1 1 7-15,-2 4-8 0,0-5-16 16,0 1-24-16,-6 2-8 0,-13 2-3 16,-4 14-27-16,-16 13-36 0</inkml:trace>
  <inkml:trace contextRef="#ctx0" brushRef="#br0" timeOffset="76923.6">10867 4611 194 0,'0'0'-1'0,"0"0"-2"15,0 0 1-15,0 0 2 0,0 0 1 16,0 0-2-16,92 26-10 0,-74-17-40 16</inkml:trace>
  <inkml:trace contextRef="#ctx0" brushRef="#br0" timeOffset="77087.14">11396 4329 220 0,'0'0'-14'0,"0"0"1"15,0 0 1-15,0 0-17 0,0 0-24 16</inkml:trace>
  <inkml:trace contextRef="#ctx0" brushRef="#br0" timeOffset="77335.82">11590 3951 341 0,'0'0'23'16,"0"0"-12"-16,0 0-11 0,0 0-3 15,0 0-1-15,0 0 2 0,0 0 3 16,0 0 0-16,0 0 2 0,0 0-2 16,71-24-1-16,-54 22-4 0,-4 1-12 15,-1-1-30-15,-1 2-54 0,-5 0-89 0</inkml:trace>
  <inkml:trace contextRef="#ctx0" brushRef="#br0" timeOffset="77591.06">10082 4233 355 0,'0'0'41'15,"0"0"-16"-15,0 0-15 0,0 0-9 0,0 0-8 16,0 0-1-16,0 0 1 0,0 0 1 16,0 0 1-16,0 0-2 0,50 3-5 15,-22 9-17-15,2-1-15 0,5 1-29 16,1-1-28-16,6-2-32 0</inkml:trace>
  <inkml:trace contextRef="#ctx0" brushRef="#br0" timeOffset="77701.53">10518 4059 280 0,'0'0'1'0,"0"0"-17"0,0 0-10 15,0 0-27-15,0 0-39 0</inkml:trace>
  <inkml:trace contextRef="#ctx0" brushRef="#br0" timeOffset="77991.62">11820 4796 404 0,'0'0'37'0,"0"0"-20"0,0 0-12 15,0 0-6-15,0 0-3 0,0 0-2 16,0 0 1-16,0 0-5 0,0 0-8 0,78 18-21 15,-52-8-32-15,-3-3-29 0,6 1-46 16</inkml:trace>
  <inkml:trace contextRef="#ctx0" brushRef="#br0" timeOffset="78096.37">12177 4801 279 0,'0'0'-8'16,"0"0"-16"-16,0 0-31 0,0 0-76 15</inkml:trace>
  <inkml:trace contextRef="#ctx0" brushRef="#br0" timeOffset="78355.86">11746 3457 20 0,'0'0'4'0,"80"-28"0"0,-56 19-3 15,-3 4-2-15,-9 3-1 0,-6 2-1 0,3 0-1 16,-6 0 2-16,4 7 2 0,-1 6-1 15,-3 4-5-15</inkml:trace>
  <inkml:trace contextRef="#ctx0" brushRef="#br0" timeOffset="90016.7">9921 8907 170 0,'0'0'17'0,"0"0"-8"16,0 0-4-16,0 0-4 0,0 0-2 15,0 0 0-15,0 0-1 0,0 0-1 16,-85 7 2-16,70 13 1 0,0 4 0 16,0 3-1-16,3 0 1 0,-2 0-1 15,8 1-1-15,0-3 2 0,2 2-1 16,1-1 2-16,3-2-1 0,0 2 3 0,3-2-1 15,6-2 2-15,2-2-1 0,5-4 0 16,5-5-2-16,6-3-8 0,6-7-11 16,9-1-28-16,3-6-23 15</inkml:trace>
  <inkml:trace contextRef="#ctx0" brushRef="#br0" timeOffset="90275.05">10358 8347 315 0,'0'0'34'16,"0"0"-12"-16,0 0-14 0,0 0-13 15,0 0-4-15,0 0 1 0,0 0 2 16,0 0 5-16,0 0 0 0,-4 71 0 16,-2-30 3-16,-2 4-1 0,-3 6 1 15,2 0 1-15,-4 7-6 0,0 1 3 16,0 7 0-16,-1 2 0 0,1 0 0 15,4-3 2-15,-1-4-2 0,7-5 0 16,3-6 1-16,0-6-5 0,6-6-5 0,13-6-12 16,1-7-19-16,7-7-18 0,2-9-25 15,6-4-21-15</inkml:trace>
  <inkml:trace contextRef="#ctx0" brushRef="#br0" timeOffset="91029.6">10674 8876 238 0,'0'0'47'0,"0"0"-15"0,0 0-6 16,0 0-9-16,0 0-6 0,0 0-9 0,0 0-4 15,0 0-3-15,0 0-1 0,-11-50 3 16,4 76 1-16,-5 8 0 0,-1 5 1 16,0 2 1-16,2 1-1 0,-1 1 1 15,3-2 1-15,1-1 3 0,3-4-4 16,1-1 2-16,4-5-1 0,0-4-2 0,0-8 2 15,7-2-1-15,-3-8 0 0,4-1 5 16,5-3 1-16,4-4 4 16,6 0-1-16,-1-8 0 0,1-7-3 15,0-3 1-15,2-3-5 0,-3-3-4 0,-2-2 3 16,0 0-5-16,-7 2 7 0,2-1-1 0,-3 3-1 16,-3-1 1-16,-1 3-1 15,-2 5 2-15,0 1-2 0,-3 5 0 16,-1 5-1-16,-1 1-5 0,-1 3-4 0,0-2-2 15,0 2 1-15,3 0 1 0,0 11 5 16,4 5 2-16,0 7 0 0,-2 2 0 16,-1-1 2-16,2 2-1 0,3 0 2 15,1-2 3-15,3 0-3 16,1-3 5-16,-1-3-3 0,-4-5-1 0,7-6 4 0,-3-4 3 16,4-3 2-16,6-5 0 15,-1-8-5-15,4-7-4 0,3-4-2 16,-2-3-4-16,2-4 6 0,-3-1 0 15,-1-1-4-15,-3-2 0 0,1-1 0 0,-3 1 0 16,-4 1-2-16,-3 3-2 0,-7 9-5 16,-5 1 0-16,-1 9-2 0,0 6 2 15,0-3 2-15,-1 7 1 0,-7 2 1 16,-3 0 3-16,4 11 1 0,-2 6 2 16,3 3-2-16,2 5 1 0,4 1 1 0,0 1 0 15,4 2-1-15,5-2 0 0,-2-1 1 16,2-2 0-16,-1-1 0 0,1-2-1 15,-3 1 2-15,0-2 4 0,-3-7-5 16,0 2 4-16,2 0-3 0,-2-4-1 16,1 4 2-16,4 1-1 0,-1-4 3 15,6 4-3-15,-4-7 0 0,-2-1 0 16,3-2 0-16,-7-5 0 0,1 2 0 16,-4-3 4-16,0 0 1 0,0 0 5 15,2 2 4-15,-2-2-2 0,1 0-3 0,-1 2-5 16,-3-2-2-16,-14 0-1 0,-1 0 1 15,-9 0-1-15,1 0-1 0,3 0 0 16,0 0-1-16,5 0-2 16,3 3-5-16,4-2-12 0,4-1-12 0,4 2-12 15,3-2-37-15,0 0-42 0</inkml:trace>
  <inkml:trace contextRef="#ctx0" brushRef="#br0" timeOffset="91296.88">11778 8462 245 0,'0'0'42'15,"0"0"-3"-15,0 0-7 0,0 0-18 16,0 0-11-16,0 0-7 0,0 0-4 0,0 0 2 16,0 0 5-16,0 0 0 0,25 21 2 15,-24 14 1-15,-1 5-1 16,0 5 3-16,-4 5-4 0,-1 4-3 15,1 3 3-15,-1 3-2 0,1 0 1 0,0 1-1 16,3-3-1-16,-1-5-1 0,2-5-3 16,-1-7-1-16,1-3-9 0,0-6-11 15,-2-11-11-15,2-7-16 0,0-8-7 16,-3-3 2-16,0 0-12 0</inkml:trace>
  <inkml:trace contextRef="#ctx0" brushRef="#br0" timeOffset="91449.5399">11493 8914 293 0,'0'0'17'0,"0"0"-10"0,0 0-4 16,0 0-3-16,0 0-3 0,113-40 1 16,-67 41-5-16,8 7-10 0,3 2-22 15,4 3-27-15,-2 0-32 0</inkml:trace>
  <inkml:trace contextRef="#ctx0" brushRef="#br0" timeOffset="91955.42">12161 8906 145 0,'0'0'32'0,"0"0"-3"15,0 0-9-15,0 0-4 0,0 0-10 16,0 0-5-16,0 0-2 0,0 0-1 0,0 0 2 15,0 0 2-15,-3-13 1 0,3 13 1 16,0 0 3-16,6 0 0 0,6 0 3 16,8 0-3-16,0-3-1 0,3-4 0 15,0-4-3-15,-1-1 1 0,-2-2-2 16,-5-1 0-16,-4-2-1 0,-2 5 1 0,-3-3-1 16,-3 6-1-16,-3-5 0 0,0-3 0 15,-2 5-1-15,-4-3-2 16,-1 8 1-16,0 2-2 0,-2 0 0 15,-4 5-1-15,-3 0 2 0,-2 8 0 0,-4 7 2 16,2 4-1-16,1 5-1 0,6 3 3 16,1 5-2-16,4 3 1 0,2-2 1 15,4 2-2-15,2-3 2 0,0-2 0 16,5-4 1-16,6-3 1 0,1-5 0 16,5-4 3-16,-1-3 3 0,9-7 2 0,-1-3 0 15,5-1 2-15,0-5-2 0,1-9-1 16,2-3-2-16,0-6-1 0,0-2-2 15,-3-7-4-15,-6-2 2 0,3-2 0 16,-4-1 1-16,-6 2 0 0,-1 4-1 16,-4 4 1-16,-3 7-3 0,-5 9 0 15,-2 7-3-15,-1 4 0 0,0-2-2 16,0 2 1-16,0 2 0 0,0 11 1 16,0 11 2-16,0 10-2 0,11 2 0 15,10 5-9-15,8 2-45 0,10-2-120 0</inkml:trace>
  <inkml:trace contextRef="#ctx0" brushRef="#br0" timeOffset="92385.08">10724 9880 219 0,'0'0'39'15,"-16"-77"1"-15,6 45-8 0,1 7-5 0,2 8-9 16,2 9-9-16,4 5-6 0,-6 3-8 16,-3 8-2-16,-5 14 2 0,-8 13 1 15,1 10 5-15,1 16 0 0,3 12 2 16,1 11-2-16,5 9-2 0,2 6-3 16,-1 1 3-16,2-1 3 0,2-2 0 0,1-1-1 15,-1-4-7-15,1-2-2 0,0-3 1 16,-3-8-1-16,-3-7 6 15,0-10-2-15,2-12-10 0,1-12-3 16,3-13-11-16,3-13 0 0,3-6-13 0,-4-6-29 16,1-12-33-16</inkml:trace>
  <inkml:trace contextRef="#ctx0" brushRef="#br0" timeOffset="92823.4899">10020 10677 335 0,'0'0'29'15,"0"0"-17"-15,0 0-8 0,0 0-5 16,131-66 0-16,-50 48 2 0,20 0-2 16,8 0-2-16,2 1 3 0,-4 1-3 15,-7 2 2-15,-10 2-3 0,-14 3 0 16,-12 1-3-16,-25 3 3 0,-16 3 3 16,-14 2 0-16,-9-5 1 0,-3-3-2 15,-12-2-3-15,-8-4 2 0,-6 2 0 16,-6-1 1-16,2 3 3 0,1 1 0 0,5 0 2 15,2 1-1-15,8 4-1 0,1 2-1 16,0 2-1-16,2 2 0 0,-5 7-4 16,3 4 3-16,3 5-1 0,1 2 2 15,5 3-2-15,1 3 2 0,2 1 1 16,4 1 0-16,0 0-3 0,4 0 0 0,5-2-1 16,4-2 2-16,3-3 2 15,0-1 2-15,3-5 1 0,1-4 1 16,0-3 3-16,3-6 1 0,2-2-1 15,2 0 1-15,4-7-1 0,-1-7-1 0,3-2 0 16,-1-4-2-16,-3-6-1 0,0-2-3 16,-7-4-3-16,-5-1 1 0,-7 0-1 15,-7 2-1-15,-3 3 0 0,-10 2-3 16,-7 5-1-16,-10 6-2 0,-8 5 2 16,-9 10-6-16,-1 0-13 0,-4 11-14 0,2 6-18 15,3 2-27-15</inkml:trace>
  <inkml:trace contextRef="#ctx0" brushRef="#br0" timeOffset="93616.6">11250 10432 396 0,'0'0'24'15,"0"0"-6"-15,0 0-14 0,0 0-10 16,0 0-1-16,0 0-1 16,110-25 4-16,-75 38 1 0,-2 6 0 0,0 2-2 15,-4 3-1-15,-4 3 5 0,-4 2-1 16,-6 2 2-16,-6-2-1 0,-4-2-1 0,-5-3-1 16,-4-4 2-16,-8-5 3 0,4-4 2 15,-8-7 0-15,1-2 3 16,-2-2 1-16,-2-6-1 0,2-5 0 0,4-4-2 15,3-3 0-15,5-5-2 0,5-2-6 16,8 0-13-16,12-4-7 0,7 0-2 16,8 0-5-16,11 2-2 0,1 3-8 15,0 2-8-15,0 2-2 0,-5 4 8 16,-2 2 9-16,-7 1 11 0,-5 2 8 16,-11 2 11-16,-3 1 8 0,-5 4 8 15,-6 1 9-15,2 0 9 0,-5 3 3 16,0-2-4-16,0 2-7 0,1-2-9 15,-1 1-8-15,3 1-7 0,-2-2-3 0,2 2 1 16,0 0-1-16,1 11 3 0,2 8 1 16,-3 4 1-16,3 2-1 0,-3-1 1 15,-2 1-2-15,1-7 1 0,0-1 0 16,0-5-1-16,1-2 2 0,0 2 1 16,-2-7 0-16,1 1 6 0,-2-6 7 0,0 0 12 15,7 0 6-15,7 0-4 0,8-8-6 16,7-5-15-16,0-7-4 0,0-1-1 15,1-2 0-15,-2-1 2 16,-4 3 2-16,-1 1-1 0,-7 6-1 0,-4 2 0 16,-2 6-4-16,-7 3-6 0,1-1-1 15,-4 4-2-15,3 0 0 0,6 2 1 16,1 8 2-16,1 5 1 0,-2 4 1 16,1 2 2-16,-3 2 0 0,2 1 2 15,-3-1-1-15,4 0 5 0,-4-2-3 0,0-6 3 16,-2-2-4-16,0-6 0 0,-2-4 2 15,2 2 3-15,-4-5 3 16,7 0-1-16,6-3-1 0,6-8-7 16,7-5 2-16,-4-4-5 0,-2-2 4 0,3 0 0 15,-5 1 0-15,0-1 0 0,-3 4-1 16,-4 4 0-16,0 3 0 0,-6 2-2 16,-2 6-2-16,1 1-4 0,-4 2-2 15,3 0 2-15,3 1 2 0,1 10 0 16,4 2-2-16,-3 4-7 0,2 0-14 0,-1 0-17 15,4-1-14-15,-6-2-12 0,5-4-32 16</inkml:trace>
  <inkml:trace contextRef="#ctx0" brushRef="#br0" timeOffset="94074.2899">12825 10121 268 0,'0'0'42'15,"0"0"-10"-15,0 0-9 0,0 0-12 0,0 0-9 16,0 0-8-16,0 0-3 0,0 0 2 16,0 0 3-16,0 0 2 0,36 12 1 15,-33 14 1-15,1 1-1 0,-2 2 1 16,-1 0 1-16,2-1 0 0,0-10-1 16,-2 0 0-16,1-7 0 0,-1-5 1 0,1-1 1 15,-2-5 4-15,0 0 7 0,0 0 1 16,8 0 0-16,4-2 0 0,5-11-6 15,4-6-1-15,-1-5 0 0,-3-2-1 16,2-2 5-16,-2 1-2 0,-1 0-2 16,1 1-4-16,-2 2-3 0,2 2 0 15,-1 4 0-15,0 3 0 0,-4 5 0 16,-2 2-2-16,1 3-1 0,-6 2-2 16,2 2-4-16,-1 1-1 0,2 0 3 15,1 7 0-15,1 4 2 0,0 4 2 0,-4 2 2 16,-2-3 0-16,1-1 1 0,-2-3 0 15,0 2 1-15,0-4-1 0,-2-3 1 16,3 1 1-16,0-3 0 0,-1 0 2 16,6-1-2-16,3-2 0 0,-1 0-1 15,1 0-1-15,-1 0-2 0,-5 0 0 16,4 0 1-16,6 6-4 0,-4 3 4 0,1 4-2 16,3 6-1-16,-5 4-15 15,-2 2-68-15,-3 4-120 0</inkml:trace>
  <inkml:trace contextRef="#ctx0" brushRef="#br0" timeOffset="96218.39">8803 7239 399 0,'0'0'43'15,"0"0"-14"-15,0 0-7 0,0 0-13 16,0 0-11-16,0 0-8 0,0 0-1 16,0 0 0-16,0 0 5 0,0 0 4 15,6-18-1-15,3 40 1 0,-1 4-1 16,-2 4-1-16,0 5 2 0,-2 3-1 0,-2 5 1 16,-2 2-1-16,0 4 1 15,0 1-5-15,-3 0-17 0,-3-5-13 16,2-2-17-16,-1-7-25 0,1-5-17 15</inkml:trace>
  <inkml:trace contextRef="#ctx0" brushRef="#br0" timeOffset="96470.05">9035 7278 342 0,'0'0'49'0,"0"0"-7"16,0 0-13-16,0 0-14 0,0 0-16 16,0 0-9-16,0 0-1 0,0 0 1 15,0 0 4-15,0 0 3 0,20 30-1 16,-13 4 2-16,3 4-1 0,-4 7 1 16,0 4 1-16,-2 4-1 0,-1 2-1 15,-3-2-8-15,0-3-7 0,0-3-16 0,-3-3-21 16,-4-6-30-16,-2-5-25 0</inkml:trace>
  <inkml:trace contextRef="#ctx0" brushRef="#br0" timeOffset="96782.85">8452 7195 314 0,'0'0'49'16,"0"0"-14"-16,-4-85-10 0,12 59-9 15,8 0-10-15,7 2-4 16,8 0-1-16,5 4-2 0,6 5-1 15,1 5-2-15,-1 8-4 0,-1 2-2 0,-4 8-2 16,-4 9-3-16,-2 6-5 0,-4 4-7 16,-2 5-13-16,-2 5-11 0,-1 3-15 15,-8 3-6-15,-4 6-3 0</inkml:trace>
  <inkml:trace contextRef="#ctx0" brushRef="#br0" timeOffset="96950.61">8562 8061 479 0,'0'0'24'0,"0"0"-15"16,0 0-5-16,47-82-6 0,-9 61-3 16,7 0-3-16,7 1-11 0,3 2-26 15,3 1-48-15,0 0-62 0</inkml:trace>
  <inkml:trace contextRef="#ctx0" brushRef="#br0" timeOffset="97597.5">9281 6871 346 0,'0'0'19'0,"-58"-103"2"0,19 59-7 15,-9 6-9-15,-7 6-2 0,-4 5-1 16,-5 6-4-16,2 4 2 0,-2 6-3 16,-1 7 1-16,4 4 1 0,-1 6-2 15,0 9 2-15,1 8-1 0,5 4-2 16,1 8 1-16,3 7-2 0,7 6 1 16,6 6 0-16,4 4 1 0,5 3 1 15,5-1 1-15,5 1-1 0,4-1 5 16,5-2-3-16,2 2 0 0,3 1-1 15,5-1-2-15,1 4 2 0,0 1 1 0,0 0 0 16,0 1 0-16,4-3 1 0,2-3 2 16,0-4-2-16,1-1 2 0,4-5-1 15,0-3-2-15,3-4 2 0,-1-1-4 16,6-5 2-16,0 1 0 0,1-4 2 16,3-2-1-16,2-4 1 0,2-1 0 0,4-6 1 15,2-3 0-15,3-3 4 0,1-4-5 16,4-2 2-16,4-3-3 0,-2-3 1 15,-1-1-1-15,0-2 1 0,-3-2 2 16,-4-7-1-16,0-3 1 0,-2-2-2 16,2-2 1-16,-1-4 0 0,-1-3-1 15,-1-1-1-15,1-2 0 0,-2-2 0 16,-1 1 1-16,-4 0 0 0,2-2 0 16,-5-3-2-16,0 0 2 0,0-3 1 15,-4-1 4-15,0-2 0 0,-1-3-2 0,0-2-4 16,2-2 2-16,-1-1 0 0,0-2 4 15,-5-1 1-15,1 1 1 0,-5-1 3 16,-2 2 1-16,-3 3-2 0,-4 0 2 16,-1 0-1-16,0-2-5 0,-3 1 2 15,-8-4-6-15,-4 1 3 0,-6-1 0 16,-5-3-1-16,-6 2 0 0,-6 0-1 0,-4 3-1 16,-4 6-3-16,-6 7 0 15,-5 5-2-15,-9 11-4 0,-5 10-15 16,-14 8-45-16,-12 20-99 0,-20 10-85 0</inkml:trace>
  <inkml:trace contextRef="#ctx0" brushRef="#br0" timeOffset="99760.68">15930 7163 406 0,'0'0'50'0,"0"0"-15"15,0 0-16-15,0 0-11 0,0 0-8 16,0 0-7-16,0 0-4 0,0 0-2 0,0 0 3 16,0 0 6-16,11-2 6 15,-8 27-2-15,0 8 4 0,-3 4-4 16,0 0-1-16,0 3 1 0,-5 2-3 15,-3 4 1-15,2 1-2 0,-1 0-3 0,-2 0-13 16,2-3-15-16,1-6-29 0,3-3-32 16,2-12-63-16</inkml:trace>
  <inkml:trace contextRef="#ctx0" brushRef="#br0" timeOffset="100039.61">16062 7214 320 0,'0'0'51'0,"0"0"-15"16,0 0-13-16,0 0-15 0,0 0-9 16,0 0-5-16,0 0-5 0,0 0 1 15,0 0 0-15,5-12 8 0,-4 14 2 0,1 11 4 16,-1 9-4-16,-1 7-2 15,2-2 2-15,-2 2-1 0,0 3 1 0,0 1 0 16,-2 3 0-16,-1 2 0 16,-1 3-1-16,-2-1-1 0,2-1-5 0,3-2-10 15,-2-4-15-15,1-8-22 0,2-3-27 16,0-7-32-16</inkml:trace>
  <inkml:trace contextRef="#ctx0" brushRef="#br0" timeOffset="100285.4299">16262 7186 390 0,'0'0'55'0,"0"0"-9"15,0 0-15-15,0 0-15 16,0 0-14-16,0 0-6 0,0 0-2 15,0 0 4-15,0 0 4 0,0 0-1 0,3 35 3 16,0 2-6-16,-3 8-1 0,4 2 1 16,-2 4-8-16,-2 4-3 0,0 1-23 15,0-1-27-15,0-4-43 0,0-4-68 16</inkml:trace>
  <inkml:trace contextRef="#ctx0" brushRef="#br0" timeOffset="100569.7099">15561 7459 300 0,'0'0'45'15,"-51"-91"-12"-15,32 36-14 0,9-4-8 0,3-5-5 16,7-4-1-16,6-4-2 0,11 1 4 15,12 3 0-15,9 4-2 0,12 8 2 16,7 9-4-16,5 9-1 16,3 9-3-16,-3 8-1 0,-3 10-1 0,-2 6-3 15,-6 5-2-15,-2 12-2 0,-2 7-3 0,-3 10-6 16,-5 9-13-16,-6 9-19 16,-5 9-15-16,-11 8-15 0,-10 4 1 15,-7 5-1-15</inkml:trace>
  <inkml:trace contextRef="#ctx0" brushRef="#br0" timeOffset="100758.87">15649 8098 431 0,'0'0'75'0,"0"0"-31"0,0 0-25 15,0 0-15-15,0 0-4 16,85-53-1-16,-20 24 0 0,16-1 0 15,13-2 0-15,9-2-7 0,3 1 4 0,1 3-11 16,-8 5-25-16,-10 6-48 0,-18 5-71 16,-17 3-76-16</inkml:trace>
  <inkml:trace contextRef="#ctx0" brushRef="#br0" timeOffset="103738.67">10751 6928 158 0,'0'0'30'0,"0"0"-7"0,0 0-2 0,0 0-4 15,0 0 1-15,0 0-1 0,0 0-1 16,0 0 1-16,0 0 1 0,-62-52-1 15,62 52-2-15,0-2-4 0,0 2-6 16,0 0-5-16,-3-1-2 0,3 1-4 16,0-2 3-16,0 2 1 0,0 0 2 15,0 0 0-15,6 2 0 0,1 4 0 16,6 1 0-16,-1 3 0 0,2-1 0 16,5 1 0-16,0 1 1 0,1-2-1 15,0 2 1-15,3-2-1 0,2 1 0 0,-1 1 0 16,3-2 1-16,0 2-1 0,2-2-1 15,-3 1 1-15,3 1-1 0,-5 0 1 16,1-1 0-16,-2 1 0 16,0 0 0-16,-1-2 1 0,-3 0-1 0,0 1 0 15,-1 0 0-15,0-2-4 0,2 2 4 16,-2-1 0-16,0 0-1 0,-1-1 2 16,-5-2-2-16,0 0 5 0,-2-2-4 15,-3 1 0-15,2 1-1 0,-2-3-3 16,0 2 4-16,0-1 2 0,1 1-2 0,-5-4 3 15,4 4-3-15,-3-2 0 0,-1 0 0 16,0 0 0-16,-3-3 0 0,0 0-1 16,3 3 2-16,1-2-1 0,-1 2 0 15,0 1 1-15,-3-4-1 0,0 0 0 16,0 0 0-16,3 1-1 0,-2-1 1 0,1 2 0 16,-1-2 1-16,2 1-1 0,-2-1 0 15,1 2 1-15,-2-2 0 16,1 1-1-16,-1-1 1 0,2 0-2 15,-2 1-2-15,0-1-5 0,1 2 1 0,-1-2 1 16,0 2 2-16,2-2 3 0,-2 1 1 16,0 1-1-16,0-1 0 0,1 1 1 15,-1-1 0-15,0 1 0 0,0-1 0 16,0 1 0-16,0-2 1 0,0 1 0 16,0-1 0-16,0 2 1 0,0-2 0 0,0 1-1 15,0-1 3-15,0 2-2 0,0-2 4 16,0 0-3-16,0 1 2 15,0-1 2-15,0 0 1 0,0 2 2 0,0-2 0 16,0 0 0-16,0 0 1 0,0 2-2 16,0-2-3-16,0 0 2 0,0 0-2 15,0 0 0-15,0 0-2 0,0 0-1 16,0 0 0-16,-1 0 0 0,1 0-2 16,-2 0 1-16,2 0-1 0,-1-2 0 15,1 2 1-15,-2-2 0 0,2 2 0 0,-1-1-1 16,1 1 0-16,-2-2 0 0,1 2-1 15,-2-1 0-15,2 1 0 16,-1-2-1-16,1 2 0 0,-2-1-2 16,3 1 1-16,-6 0 0 0,-6 0 0 0,-3 3 0 15,-3 6-1-15,-2 2 2 0,0 2 0 16,-1 1 0-16,-2 1 0 0,-1 2-1 16,-1 1 2-16,1 0 0 0,-4 4 0 15,2-3 0-15,0 1 0 0,-1-1-1 16,-1 1 1-16,1 0 0 0,-1 0 0 0,2-1 0 15,3 0 0-15,0-1 0 0,3-1 0 16,2-4 0-16,4-2 0 0,4-2-1 16,2-4 2-16,5-2 0 0,-2 0 2 15,5-3 3-15,0 0-1 0,0 0 3 16,-1 1 3-16,-1-1 0 0,1 2 0 0,-1-2-1 16,1 0-2-16,-1 1-5 15,1-1-1-15,-1 0-3 0,1 0 0 16,-1 0-2-16,1 0-5 0,-1 0-8 15,2 0-20-15,-1 0-31 0,1 0-38 0,0 2-36 16</inkml:trace>
  <inkml:trace contextRef="#ctx0" brushRef="#br0" timeOffset="104476.7899">10767 7064 279 0,'0'0'42'0,"0"0"-8"16,0 0-8-16,0 0-2 0,0 0-5 15,0 0-5-15,0 0-4 0,0 0-6 16,0 0-3-16,0 0-4 0,-42-50-6 0,42 50 0 15,0 0 2-15,0 0 4 0,3 3 5 16,11 8 1-16,4 4 0 0,8-1-1 16,4 1 2-16,5 0-3 0,5-2 1 15,1 2-3-15,-2 1 0 0,1-2 0 16,-5 1-2-16,-2 0 6 0,-4 2-3 16,-1 0 2-16,-3-1-1 0,-2-1 1 15,0-1-1-15,-9-5 2 0,2-1-3 16,-7-4 0-16,-5-2 0 0,3 0 0 15,-7-2 0-15,0 0 1 0,0 0 1 0,0 2 1 16,3-2 3-16,-3 2-1 0,3-2 1 16,-3 1-2-16,0-1 2 0,1 2-4 15,-1-2 0-15,0 3-2 0,-7 4-1 16,-6 4-1-16,-4 3 1 0,-5 4 0 16,-1 1 1-16,-3 6-1 0,-3 2 0 0,-1 3-1 15,-5 7 2-15,-4 1 0 0,1 3 0 16,-2 0 0-16,4 0 0 0,3-5-1 15,2-2 1-15,7-6 0 16,5-3 0-16,4-8 1 0,5-5 1 0,3-5-1 16,4-4 2-16,-1 2 1 0,4-5 2 15,-3 0 3-15,3 0 2 0,0 1-1 16,-3-1 2-16,3 2-3 0,-1-2-2 16,-1 0-3-16,1 2-3 0,-1-2-2 15,1 0-4-15,-1 0-2 0,1 1-13 0,-1-1-26 16,1 0-31-16,1 0-50 0,0 0-97 15</inkml:trace>
  <inkml:trace contextRef="#ctx0" brushRef="#br0" timeOffset="106206.7099">19248 2213 116 0,'0'0'32'0,"0"0"-7"15,0 0-9-15,0 0-9 0,0 0-3 16,0 0-3-16,0 0 1 0,0 0 3 16,0 0-1-16,116-11-1 0,-60 11 1 15,11 0-2-15,10 0 1 0,11 0 0 0,9-1-1 16,8-4 1-16,5 2-1 16,4 0 1-16,3-2-2 0,2 2 1 15,-2-1 0-15,0-1 1 0,0-1 1 16,-4 2 1-16,-6-2-1 0,-3 1 0 0,-10 1 0 15,-10-1-2-15,-10 4 1 0,-15-3-2 16,-12 1 0-16,-17 2 4 0,-9-3 5 16,-9 0 10-16,-7 3 2 0,0-1-1 15,-5 2-7-15,0-1-8 0,0 1-4 16,2-2-2-16,-2 1-2 0,1-1-3 0,-1 2-4 16,-1-1-4-16,-14-1-5 15,-5 2-19-15,-8 0-19 0,-5 6-28 0,-4 4-34 16</inkml:trace>
  <inkml:trace contextRef="#ctx0" brushRef="#br0" timeOffset="107982.47">19271 2378 6 0,'0'0'11'16,"0"0"2"-16,-101-14 1 0,70 9 3 16,0 0 2-16,5-1 2 0,6 2 7 15,4 1-1-15,7-1-2 0,5 3-1 0,-1-1-10 16,5 2-1-16,-1-2-4 0,1 2-3 15,-2 0-2-15,1-1-2 0,0 1-2 16,-1-1 0-16,1 1 0 0,-1 0 1 16,0-2 2-16,0 2 1 0,1 0 1 15,-1 0 0-15,1-1-3 0,-1 1-2 16,1 0-6-16,1 0 0 0,-3 0 2 16,-2 10 0-16,-2 7 4 0,-1 7 0 15,0 4-1-15,0 4 1 0,-1 4 8 16,-1 3-1-16,1 4 1 0,-1 3-2 0,0 4-7 15,0 3 1-15,0 6 0 0,-3 5 1 16,3 3 0-16,-2 1-1 0,-1 0 2 16,3 0-1-16,-3-1 2 0,3 0 1 15,0 4-2-15,-2 0 1 0,2 6-6 16,1-3 2-16,-1-1 1 0,0-2-1 0,1-4 6 16,-2-5-3-16,2-3 1 15,2-4-4-15,-2-2 0 0,6 0 1 0,-1 1 0 16,1 1 3-16,3 0-1 15,0 0 0-15,0-2 1 0,0-2 0 0,0-2 1 16,-3-2 1-16,2-1 1 0,-2-5-1 16,0 0-1-16,1-5 0 0,0-3-1 15,-1 1 1-15,0-2-1 0,-3-2 1 16,0 2-2-16,1 0-1 0,-3 1 4 16,2 2-4-16,-1 0 3 0,3-3 1 0,1 0-2 15,0-1 1-15,2 0 0 0,-1-1 1 16,1 1 0-16,-1 1-2 0,1-2 0 15,-1-1 0-15,2-1-2 16,-1-1 0-16,-1-9-2 0,2 0 1 0,-1 0 0 16,-1-5 1-16,2-2-1 0,0 0 0 0,0-5-1 15,0 0 1-15,0 0 0 16,0-6 0-16,0 0 0 0,0 0-1 16,0 2 1-16,0-1-1 0,0 1-1 15,0 0 1-15,0-1 1 0,0 1 0 0,0-1 0 16,0 0 1-16,0 1 2 0,0-1-1 15,0 1 1-15,2-1 2 0,-2 1-1 16,1 0 0-16,-1-2-2 16,2 0 0-16,-1 1 0 0,7-1-2 0,3 0-2 15,2 0 2-15,5 0 0 0,2-3 0 16,0 0 0-16,7-2-1 0,-2 1 2 16,3-1-2-16,-1 2 1 0,1 0 0 15,1 0 0-15,1 2 1 0,2-1-1 16,0-1-1-16,2 0 1 0,4 0 0 0,1-1 0 15,3-3 1-15,1 3 1 0,5-2-4 16,-1 0 2-16,3-1 0 0,-1 2-1 16,0-2 2-16,3 3 1 0,0-2-2 15,0 1 2-15,2-2-2 0,-1 1 0 16,1-2 1-16,-1 2-1 0,1 0 0 0,2 0 0 16,-1 2 0-16,1-3 0 15,0 2-1-15,0 0 2 0,2 0 0 16,-2 2-2-16,0-2 1 0,-3 0-3 15,0-2 3-15,-2 1-2 0,-2 0 4 0,3 0 0 16,3 2-2-16,1-2 0 0,-1 1 0 16,5 0 1-16,-1 1-1 0,0-1 0 15,2-1-1-15,1 2 1 0,0-3 0 16,-2 3 0-16,-4 0 1 0,-3-1 0 16,-3 2-1-16,-4-2 1 0,-3 1 0 0,0-1 0 15,1 2 1-15,2 0-2 0,1 0 1 16,0 0-1-16,-2 0 1 0,1 2-1 15,-5-1-1-15,-3 0 2 0,-5-1-1 16,-3 2 1-16,-1-1-1 0,-9 2 1 16,-1-1-1-16,-5 1 1 0,0-1 0 15,-2 1 0-15,-6-2 2 0,5 0-3 16,-7 2 1-16,1-1 0 0,1 1-3 16,-1-2 2-16,-1 1 0 0,0-1 1 15,2 2 0-15,-6 0 2 0,0-1 3 0,0 1 3 16,6-2 2-16,-2-1 2 0,1 2 0 15,-1-1-2-15,-3-3-5 0,2 1-2 16,0-5-3-16,2 0 0 0,-4-2-1 16,5-6 2-16,-5-1-1 0,3-4 3 15,-2 0 4-15,1-2-1 0,-3 0 1 16,0-2 0-16,0-2-2 0,0 0 0 16,0-4-1-16,-2 0 0 0,-1-3-2 15,0-3 2-15,1-3-5 0,-2-3-4 16,1-4 4-16,0-2-4 0,1-4 3 0,1-2 1 15,-1-3-2-15,1 0 5 0,-1-2-3 16,1 2 2-16,-1 0-1 0,1 1 1 16,-2 2 1-16,2-2-6 0,-2-1 4 15,0-3-3-15,0-5 1 0,3-1 3 16,0-1-3-16,0 2 3 0,3 1-4 0,1 4 1 16,2-1-2-16,1 4-4 0,1 0 5 15,-1 0-2-15,-2 1 4 0,0-1 1 16,-2 1-1-16,-2 1 2 15,-1 2-1-15,0 3 1 0,0 3-1 0,-1 2 1 16,-2 4-6-16,1-1-5 0,1-1 2 16,1 5-2-16,0 0 7 0,3 4 2 15,3 4-1-15,0 3 2 0,-2 3-1 16,3 3 0-16,-4 6 1 0,0 2-1 16,0 7 0-16,-3 1 1 0,1-3 0 0,1 5 1 15,-2-1-2-15,1 2 1 0,-1 4-1 16,0-2 0-16,0 2 0 0,0-1 0 15,2-1-1-15,-2 0-1 0,0 1 1 16,0-1 0-16,0 1 1 0,0-1 0 16,0-2 0-16,0-2-1 0,-6-2 0 15,-5-1-1-15,-1 0 1 0,-5 0 1 16,-1 0 0-16,-5-1 0 0,-5 2 0 16,-5-2 0-16,-5-2 0 0,-5 2 1 15,-5-3-1-15,-4 3 2 0,0-1-5 0,-4 3-1 16,-2 3-11-16,-3 0-30 0,-2 5-41 15,-4-2-71-15,-3 2-79 0</inkml:trace>
  <inkml:trace contextRef="#ctx0" brushRef="#br0" timeOffset="108644.72">19274 6797 94 0,'0'0'24'16,"0"0"6"-16,0 0 6 0,0 0 1 15,0 0-3-15,0 0-1 0,-84-48 0 0,80 46 1 16,0 0-6-16,4 2-7 16,-2-1-11-16,2 1-5 0,0 0-2 15,6-2 0-15,20 2 3 0,13-1-1 16,16-2-2-16,9-1-1 0,7-1 2 0,7-3-2 15,3 1-1-15,3-1-1 0,-5 4-2 16,-7 2-3-16,-8 0-7 0,-11 2-26 16,-12 0-39-16,-9 2-37 0,-12 1-60 15</inkml:trace>
  <inkml:trace contextRef="#ctx0" brushRef="#br0" timeOffset="108935.39">19630 6759 341 0,'0'0'25'15,"0"0"-18"-15,0 0-12 0,0 0 0 16,0 0-3-16,0 0 4 0,-17 85 4 16,17-32 0-16,0 10 1 0,0 5 2 0,-2 8 2 15,-1 6 3-15,-4 6 0 0,0 3 2 16,0 3-5-16,-2-6 0 0,-1-6 2 15,3-9-3-15,1-11 2 0,1-8 5 16,2-8-2-16,1-8 4 0,0-12-3 16,1-5-4-16,-2-7 1 0,2-8-4 15,1 6 1-15,0-6-3 0,0 0-3 16,0 0-8-16,0-6-23 0,-3 3-35 16,1 2-44-16,-1-2-104 0</inkml:trace>
  <inkml:trace contextRef="#ctx0" brushRef="#br0" timeOffset="109647.52">20437 7673 363 0,'0'0'48'0,"0"0"-16"16,0 0-13-16,0 0-11 0,0 0-7 16,0 0 0-16,0 0-1 0,0 0-2 15,0 0 3-15,-9-6 0 0,21 1 2 0,5 1 2 16,11-2-1-16,4 0 0 16,4-1-1-16,4-1 1 0,1-2-4 15,-2 1 3-15,1-1-3 0,-4 0 0 16,-3 1 0-16,-4 2 0 0,-8 2-3 0,-2 2 3 15,-8 0-4-15,1 2 0 0,-1-1-4 16,-6 0-5-16,6 2-13 0,-5 0-11 16,-2 0-26-16,2 0-25 0,-6 0-17 15,0 0-30-15</inkml:trace>
  <inkml:trace contextRef="#ctx0" brushRef="#br0" timeOffset="110080.77">20450 7157 299 0,'0'0'53'0,"0"0"-3"15,0 0-13-15,0 0-10 0,0 0-7 16,0 0-6-16,-52-78-4 0,52 78-5 15,-1-1-4-15,1 1-4 0,0 0-8 16,-2-1-1-16,2 1 3 0,0 0 3 16,0 1 3-16,0 13 1 0,6 4 1 15,5 6 1-15,0-1 2 0,1-2-1 16,1-2 5-16,1-2-5 0,0-2-1 16,-5-4 1-16,3-3 0 0,0-2 2 15,-3-2 3-15,8-2-1 0,2-2-2 0,3 0 1 16,7-6-2-16,-2-3 1 0,-1-5-3 15,-1-1 3-15,-5 0-3 0,0 1 2 16,-8 4 4-16,-4 3 1 0,0 3 0 16,-5 1-1-16,0 0-5 0,1 2-4 15,-4 1-7-15,0-2-1 0,7 2 0 16,6 0 2-16,6 3 4 0,7 6-3 16,-3 4-9-16,-3 6-17 0,-2 1-16 15,-3 1-23-15,-1 0-26 0,-2 0-30 16</inkml:trace>
  <inkml:trace contextRef="#ctx0" brushRef="#br0" timeOffset="110361.64">21310 6911 328 0,'0'0'53'0,"0"0"-10"16,0 0-11-16,0 0-13 0,0 0-8 15,0 0-8-15,0 0-3 0,0 0 0 16,0 0-1-16,49-59 0 0,-15 51 2 16,8 0 0-16,7-1-1 0,6 0-1 0,4 2-3 15,1 0 0-15,-3 3-1 0,-3 3-2 16,-6-1-6-16,-5 1-27 0,-8 1-33 15,-11 0-47-15,-11 0-35 0</inkml:trace>
  <inkml:trace contextRef="#ctx0" brushRef="#br0" timeOffset="110598.91">21754 6761 422 0,'0'0'41'0,"0"0"-20"16,0 0-14-16,0 0-15 0,0 0-8 16,0 0-4-16,0 0 2 0,0 0 10 15,0 0 7-15,-22 112 5 0,20-57 1 16,-4 5-2-16,3 2 2 0,-1 2-3 16,-2 0 0-16,-1 1-1 0,-2 2-1 15,-1-2-2-15,-2 2-5 0,-1-2-7 16,2-4-21-16,2-6-21 0,-1-8-26 0,6-8-36 15</inkml:trace>
  <inkml:trace contextRef="#ctx0" brushRef="#br0" timeOffset="111169.38">22080 7406 440 0,'0'0'40'16,"0"0"-14"-16,0 0-15 0,0 0-9 16,0 0-6-16,0 0-5 0,0 0 0 15,0 0-1-15,0 0 3 0,0 0 3 16,20 0 0-16,-14 21 2 0,-2 3 0 16,-1 3 0-16,-2 2 1 0,-1-1-1 0,2 1 2 15,-2-8-1-15,0-2 1 0,1-6-3 16,-1-7 3-16,2 2 1 0,-2-8 1 15,0 0 2-15,0 0 2 0,1 1 2 16,8-1-1-16,1 0-2 0,5-12-2 16,6-5-1-16,-2-3-1 0,-2-4 1 15,3 1-1-15,-2 1-1 0,1 0 0 16,-1 2 0-16,-2 5 0 0,-1 5 0 16,-4 2-1-16,-2 4-2 0,-4 1-1 15,0 1-1-15,-1 2-2 0,2 0 1 0,3 0-2 16,5 5 0-16,-3 5 0 0,0 7-1 15,1 1 3-15,-4 2 0 0,0 1 5 16,0-1-1-16,1-1 2 0,0 0-2 16,-3-6 2-16,2-2 0 0,-2-3 2 15,-3-5 0-15,0 1 2 0,-3-4 2 16,6 0 1-16,6-1-1 0,6-9-1 16,3-5 0-16,1-5-2 0,-1 0-1 15,0-7-1-15,-1 0-1 0,1 0 1 16,-1 1-1-16,-3 3 0 0,1 4 1 0,-7 5-2 15,-4 8 0-15,-2 3-2 0,-5 3-2 16,0 0 0-16,6 0-2 0,4 0 2 16,4 10 1-16,1 6 2 0,-4 3 1 15,-1 4-1-15,1 1 0 0,4 2-19 16,4-2-93-16,10-4-103 0</inkml:trace>
  <inkml:trace contextRef="#ctx0" brushRef="#br0" timeOffset="112620.1">19380 2811 233 0,'0'0'52'15,"0"0"-11"-15,0 0-12 0,0 0-11 16,0 0-9-16,0 0-8 0,0 0-4 16,0 0-3-16,0 0 2 0,13-14 0 15,-7 13 2-15,5 1 1 0,8 0-3 16,-3 6 0-16,4 3-3 0,-3 0-5 0,-6-1-10 15,-1-1-17-15,1 2-23 0,-3-3-25 16,-3 0-30-16</inkml:trace>
  <inkml:trace contextRef="#ctx0" brushRef="#br0" timeOffset="113129.76">19626 2738 258 0,'0'0'11'0,"0"0"-8"0,0 0-6 16,0 0-1-16,0 0 0 0,0 0 2 16,0 0 1-16,0 0 0 0,0 0 1 15,-64 39 1-15,48-23-1 0,2-4 1 16,4-3-1-16,-1 0 1 0,4-3 0 16,0 0-1-16,0 0 1 0,4-3 2 0,0 1-1 15,3-4 4-15,-2 0 6 0,2 0 2 16,-1 0 1-16,-5 0-1 0,4 0-6 15,-3-7-1-15,1-2-4 0,2-4-1 16,1-9-2-16,1 2 0 0,0-5-2 16,3 2 4-16,0 8-4 0,0 6 1 15,0 1 0-15,-2 3 0 0,0 1-2 16,1 1-6-16,-2 3 1 0,0-1 0 16,5 1 1-16,3 4 4 0,2 8 0 15,3 5 0-15,-3 3-1 0,-1 1 1 0,-2 0 0 16,1 0 1-16,-2 0 1 0,-1-5 0 15,1-1 1-15,-3-6-3 16,-2-4 3-16,0-1 0 0,-1-4 3 16,0 0 5-16,0 0 0 0,6 0-1 0,1-1 1 15,4-10-3-15,0-3 0 0,-2-2 0 16,-4 2-1-16,0-1-3 0,-2 4 0 16,-3 5-2-16,1 1-1 0,-1-1-2 15,0 2-3-15,-3-2-3 0,-3 0-1 16,-7 6 3-16,-5 0 1 0,-5 12 4 0,-5 6-1 15,3 3-3-15,1 4-4 0,4-1-7 16,4 0-19-16,4-7-16 0,6-5-23 16</inkml:trace>
  <inkml:trace contextRef="#ctx0" brushRef="#br0" timeOffset="114034.8">20677 2639 404 0,'0'0'41'16,"0"0"-16"-16,0 0-13 0,0 0-13 0,0 0-8 15,0 0-1-15,0 0-1 0,0 0 3 16,0 0 6-16,0 0 1 0,64 13 1 16,-41 0 0-16,0 1 0 0,1-1 0 15,-2 0 1-15,1-1-1 0,-3-3-1 16,-5-1 0-16,-5-5 1 0,-6-1-1 0,-1 0 2 16,2-1 5-16,-1 1 0 0,1 0 2 15,-4-2 0-15,4-7-4 0,-2 0-2 16,2-8 1-16,-5-2-2 15,0 1 0-15,0-6-1 0,-5 7-1 0,-2 1-1 16,-1 2-1-16,2 3-6 0,-6-3 6 16,4 6-8-16,-6 4 7 0,-4 2 4 15,-1 2-6-15,-6 9 8 0,1 4-6 16,2 0 0-16,2 2 1 0,1-2 2 16,7-3-4-16,1-2 4 0,4-2 1 0,4-3 0 15,-3 2-1-15,3-4 1 0,0 0 0 16,2 1 1-16,1-4 5 0,-2 0 4 15,2 0 3-15,0 0 0 0,0 0-3 16,3-7-7-16,6-6-2 0,1-2-1 16,0 4-1-16,-1 2 0 0,-3 2 2 15,-3 5-2-15,-1 0-1 0,-2 2-5 16,0-1-6-16,0 1-1 0,2 0-2 16,-1 0 4-16,-1 0 4 0,0 1 2 15,0 5 1-15,0 5 2 0,0 1 1 0,-1-3 1 16,-2 0 1-16,2-4 1 0,-1-1 1 15,2-4 5-15,-1 0 10 16,1 0 6-16,0 0 1 0,-2 2-2 0,1-2-9 16,-2 0-6-16,0-6-6 0,1 1-13 15,1-7-39-15,1 1-54 0,3 1-121 16</inkml:trace>
  <inkml:trace contextRef="#ctx0" brushRef="#br0" timeOffset="114844.92">21509 3134 391 0,'0'0'56'16,"0"0"-22"-16,0 0-13 0,0 0-14 16,0 0-6-16,0 0-5 0,0 0-1 15,0 0-1-15,0 0 1 0,24-12 3 0,-5 12 1 16,4 5 0-16,-1 4 2 0,-2-1-1 15,0 0 0-15,-7-1 0 0,-1-2 1 16,-4-2-2-16,-5-1 2 0,2 1 0 16,-5-3 0-16,0 0 4 0,0 0 1 15,1 0 0-15,1 2 0 0,-1-2-2 16,0 0-2-16,1 0-1 0,-1-2 1 16,-1-4-2-16,0-4 0 0,0-1 0 15,0 3-3-15,-3-1 1 0,-2 5-1 16,-1-3-1-16,-6 6-1 0,-1-1 1 0,-1 2-2 15,-4 2 3-15,4 4-1 0,2 2 2 16,2 1-1-16,2-3 1 0,-2 5 0 16,4-4 1-16,0 1 0 0,1-1 4 15,3-4-5-15,0 2 6 0,2-5-3 16,-1 0 3-16,1 0 4 0,0 1 2 0,0-1-1 16,0 0-7-16,0 0 2 0,5-6-6 15,1-3 4-15,0-4 1 16,-1 3-2-16,-4 6-1 0,2-1 0 15,-3 5-1-15,0-1-2 0,0 1-1 0,0-2-3 16,0 1-1-16,0 1-1 0,-3 0 5 16,-9 0 2-16,-3 4-1 0,0 2 3 15,2 2-2-15,6-2 0 0,4-3-2 16,0 0-4-16,3-3 3 0,-1 0-10 16,1 5 2-16,0-1-5 0,7 4-2 0,2-2-5 15,3-3 0-15,0-1-1 0,-6-2-14 16,1 1-22-16,-7-1-24 0</inkml:trace>
  <inkml:trace contextRef="#ctx0" brushRef="#br0" timeOffset="115624.4">19757 3892 357 0,'0'0'29'0,"0"0"1"0,0 0-5 0,0 0-10 16,0 0-9-16,0 0-11 0,0 0-3 15,0 0 2-15,0 0 3 16,-4-14 3-16,8 14 0 0,11 0 1 15,5 0 0-15,3 3 0 0,2 1 1 0,-2 1-2 16,0 0-2-16,0-1 2 0,2 1 0 16,-8-2 2-16,1-1-2 0,-6-1 1 15,-1-1 1-15,1 0 2 0,-1-1 1 16,-3-4 0-16,0-3-1 0,-1 2 0 16,-3-3-4-16,-1 0 2 0,-2-1-3 0,-1-2 0 15,0 2-1-15,0 1 0 0,-2 3-2 16,-4-2-2-16,-4 5 0 0,-5 2 1 15,-2 1 0-15,-6 3 4 0,-2 8 2 16,-1 1-2-16,2 3 3 0,1 0-3 16,3-2-1-16,6-2 1 0,4 0-2 15,4-5 1-15,3-3 0 0,0 1 1 16,3-4-1-16,0 0 2 0,0 0 2 16,0 0 5-16,0 0 4 0,0 0-2 15,2 0-2-15,8-4-4 0,5-5-2 0,-1 0 1 16,-1 1 0-16,-5 3-2 0,-3 3 0 15,-1 0-3-15,-4 2-3 16,0-1-6-16,0 1-4 0,2 0 4 0,-1 0 1 16,1 0 4-16,-1 0 5 0,-1 0-1 15,0 4 3-15,0 5 0 0,-1 0 1 16,-2-4-1-16,1 0 0 0,2-5 2 16,-1 0 6-16,1 0 4 0,0 0 2 15,0 1 0-15,0-1-5 0,3-8-3 16,4-5-5-16,-1-1 2 0,1-1-3 0,-4 5-1 15,-2 5-5-15,1 0-19 0,-2 5-36 16,0-1-34-16,-3 1-48 0</inkml:trace>
  <inkml:trace contextRef="#ctx0" brushRef="#br0" timeOffset="116320.01">20524 4439 403 0,'0'0'46'0,"0"0"-9"16,0 0-11-16,0 0-7 0,0 0-6 15,0 0-5-15,0 0-5 0,0 0-4 16,0 0-3-16,0 0-1 0,11-19 1 16,-5 19 1-16,4 0 2 0,6 0 1 15,2 8-1-15,0-1 0 0,1 2-1 0,-2 2 2 16,-1 0-1-16,-1-1 0 0,-4-2 1 15,-1-1-1-15,-4 0 4 0,-3-5-1 16,2 1 2-16,-5-3-3 16,0 0 2-16,0 0 1 0,1 0-3 0,1 2 4 15,-1-2-7-15,0 0 3 0,2 0-1 16,0 0-1-16,0-5-2 0,-2 1 0 16,2 1 1-16,-3-4-1 0,0-3 2 15,-3 1-1-15,-3-5 0 0,1 7 0 16,2 4 1-16,0-1 0 0,3 4-1 0,-1-1 1 15,1 1-3-15,-2 0 0 0,-4 0 2 16,-4 0 0-16,-1 0 1 0,-1 6 0 16,5 0 0-16,-2 0 0 0,3 1 1 15,4-4 0-15,0 1 0 0,2-4 0 16,-1 0 0-16,1 0-1 0,0 1 0 0,-2 1 0 16,2-1 2-16,-1 1 1 0,1 0 1 15,0-1 2-15,0-1-1 0,0 0-2 16,0 0 0-16,0 0-2 15,0 0 0-15,0 0 1 0,0 0-2 0,0 0 1 16,0-1-2-16,0-1 0 0,0 0 1 16,0 1 1-16,0-1-1 0,0 1-1 15,0-1-1-15,0 1-3 0,-2 0-3 16,1 1-10-16,-1-2-8 0,1 2-10 16,-1 0-12-16,-6 0-15 0,-4 0-16 0,-8 3-47 15</inkml:trace>
  <inkml:trace contextRef="#ctx0" brushRef="#br0" timeOffset="116967.4399">19283 4833 298 0,'0'0'35'15,"0"0"-5"-15,0 0-4 0,0 0-7 16,0 0-7-16,0 0-7 0,0 0-5 16,0 0-4-16,0 0-2 0,0 0-1 15,-6-19 1-15,6 18 1 0,0 1 4 16,0 0 3-16,2 0 2 0,3 0 0 0,0 0 2 16,6 0 2-16,-5 0 2 15,4 0 0-15,2 0 1 0,-2 0 0 0,5-2-3 16,-4-2 1-16,4-2-1 15,-4-3 0-15,-5 3-1 0,2-5-2 0,-3 3 2 16,-4 4-1-16,1 1 2 0,-2-3-3 16,0 0-1-16,0 0-2 0,0 1-1 15,0 0-1-15,-2 1 0 0,-1 0-1 16,2 0-2-16,1 4-2 0,0-1 2 16,0 1-3-16,-4 0 1 0,-4 3 3 0,-5 7-1 15,0 6 2-15,0 0 0 0,2 2 1 16,-1-1 0-16,4-3 0 0,0-2-1 15,4-4 1-15,1-5-2 0,2 2 2 16,1-5 2-16,-2 0 1 0,2 0 3 16,0 0 5-16,0 1-2 0,0-1-3 15,3-8-2-15,4-7-2 0,3-3 0 16,-1-2-1-16,-2 5 1 0,-4 6-1 16,2 1 0-16,-4 4 0 0,1-1-1 15,-1 2-2-15,-1 3-12 0,0-1-31 0,0 1-31 16,1 0-17-16,5 0-43 0</inkml:trace>
  <inkml:trace contextRef="#ctx0" brushRef="#br0" timeOffset="117699.79">21371 3983 261 0,'0'0'54'0,"0"0"-4"16,0 0-7-16,0 0-9 0,0 0-11 16,0 0-10-16,0 0-8 0,0 0-4 0,0 0-2 15,0 0-1-15,20-14 1 0,-8 14 1 16,5 0 0-16,4 0 0 0,-1 6 1 15,-1 2-1-15,-1 1 0 0,1-2 0 16,-7 1-1-16,-1-2 1 0,-1-1 0 16,-1-1-1-16,0 1 1 0,-5-4 0 15,2 2 0-15,-6-3 1 0,0 0 3 16,0 0 1-16,1 0 1 0,1 0-1 16,-1 0-3-16,1 0-1 0,-2 0 0 15,0-3-1-15,0-4-1 0,0-2 0 0,-6-5-1 16,-1 8 0-16,-5-3-1 0,5 4 0 15,-6 2 1-15,-5 2-1 0,6-1 2 16,-6 2-1-16,-1 0 2 0,8 0-1 16,-8 5 1-16,9-2 0 0,0 0 0 15,0 0 1-15,5-2 1 0,1 1-1 16,4-2 0-16,-2 0 3 0,2 0 1 16,0 0 8-16,0 0-1 0,0 0-2 15,3-5 0-15,9-5-7 0,5-5-1 16,-1 1 1-16,2 0-2 0,-7 5 1 0,-2 3-1 15,-5 4 0-15,-4 2 0 0,0-1-2 16,0 1-2-16,2 0-5 0,-1 0 1 16,-1 0-1-16,0 0 2 0,0 0 5 15,-4 9 1-15,-8 3 1 0,2 0-1 16,4-4 1-16,3-5-1 0,0 0 1 0,0 0-2 16,-1 0-5-16,3 0-28 0,-1 2-83 15,1-1-122-15</inkml:trace>
  <inkml:trace contextRef="#ctx0" brushRef="#br0" timeOffset="124165.91">16496 6645 190 0,'0'0'36'0,"0"0"-2"0,0 0 14 16,-46-95 4-16,36 73-6 0,-1 1-5 16,-1 2-25-16,0 0-10 0,-4 1-7 15,3 1 1-15,-2 0 1 0,-2 4-2 16,0 2 0-16,-4 2-3 0,-1 2 1 0,-6 4 0 15,-2 0 1-15,-2 3 0 0,0 0 1 16,0 1 1-16,1 4-1 0,-3 2 0 16,1 2 0-16,-4 4 0 0,-2 2 0 15,-2 5 0-15,-2 2 3 0,-1 5-2 16,-2 4 2-16,1 1-1 0,0 3-3 16,-1-1 2-16,4 1-1 0,2 2 0 0,2 1 0 15,3 1 0-15,1 5 1 16,2 2-3-16,0 2 1 0,2 3 0 15,1-3 1-15,1 1 2 0,1-2 2 0,1 0 1 16,1-2-3-16,6 1-1 0,2 0-3 16,5-1 2-16,5 2 0 0,0 1 1 15,4 1-1-15,2 3 0 0,1-1 0 16,0 2 1-16,0-3-1 0,0 0 2 16,0-1 2-16,0 0-2 0,4-2 3 0,2-3-5 15,1-2-1-15,2-1 2 0,2-3-3 16,5 2 4-16,4-1-1 0,2 0 0 15,7 0 2-15,2 0 1 0,0-3-2 16,5-1 1-16,0-3-3 0,2-2 3 16,1-3-2-16,0-5 2 0,3-4-1 15,0-3 2-15,3-2 0 0,0-3 1 16,2-2 1-16,4-2 0 0,3-3-1 16,3-1-3-16,3-2-1 0,-1 0-1 15,0 0 0-15,-1-2 1 0,-3-4 0 0,-3-1 1 16,-1-4-1-16,-6-3 1 0,-2-1 1 15,-4-5 0-15,0-2 2 0,0-6-1 16,1-5 1-16,1-7 0 16,0-4 1-16,-1-3-3 0,-1-4 0 0,-3-4 1 15,-1-1-1-15,1-3 0 0,0-4-2 16,-4-2 3-16,-6-6-2 0,-3-2 6 16,-6-3 5-16,-8-2 0 0,-6 4 4 15,-3 3-3-15,-1 4-3 0,-11 2-8 16,-7 1-3-16,-4 2 2 0,-6 1-3 0,-1 0 3 15,-3 4 1-15,-2 0-3 0,0 9 2 16,-1 6-1-16,1 7-3 0,-5 7-3 16,-2 10-2-16,-8 6-8 0,-6 6-19 15,-6 6-41-15,-2 0-89 0,2 0-79 16</inkml:trace>
  <inkml:trace contextRef="#ctx0" brushRef="#br0" timeOffset="147615.03">19054 9125 319 0,'0'0'47'0,"0"0"-11"0,0 0-9 0,0 0-10 16,0 0-6-16,0 0-3 0,0 0-3 15,0 0-4-15,0 0-3 0,-41-58-2 16,35 58-4-16,-3 0 3 0,-5 7 3 16,-4 7 1-16,3 4 0 0,0 3 0 15,1 3 3-15,5 2-3 0,1 1 4 0,4 1-2 16,3 1-3-16,1-2 1 16,0-1 0-16,7-4-1 0,5 0-1 15,8-4 2-15,3-3-1 0,7-4 0 16,5-5-3-16,4-6-9 0,7 0-18 0,2-12-24 15,1-6-27-15,2-4-13 0,-3-5-13 16</inkml:trace>
  <inkml:trace contextRef="#ctx0" brushRef="#br0" timeOffset="148487.37">19542 8623 386 0,'0'0'57'0,"0"0"-17"16,0 0-13-16,0 0-19 0,0 0-10 15,0 0-5-15,0 0-5 0,0 0 3 0,0 0 2 16,0 0 4-16,19 22 1 0,-18 11-1 16,-1 8 2-16,0 7-1 0,-3 6 2 15,-3 4 0-15,-1 2 2 0,0-1-2 16,1-1 0-16,2-4 1 0,1-2-5 16,3-5-5-16,0-6-12 0,6-8-13 0,4-5-6 15,-3-11-4-15,2-7 0 16,-2-4 8-16,3-6 11 0,3 0 11 15,3-11 11-15,1-5 2 0,3-7-1 16,-2-2 6-16,1-3 3 0,-1-2 7 0,-2-2 10 16,2 1 5-16,-5 2 7 0,-1 5 4 15,-4 7 2-15,-4 8-5 0,-1 5-8 16,-3 4-16-16,0-2-11 0,0 2-12 16,2 0-5-16,-2-1 0 0,1 1 3 15,1 10 6-15,-1 7 6 0,1 6 0 0,-2 3 1 16,0 0 5-16,0 1-5 0,0 0 5 15,0-1-5-15,0-2-1 0,0-7 1 16,0-1-1-16,1-5 1 16,1-6 0-16,0 4 3 0,1-4 2 0,0-3 4 15,0 3 4-15,4-5-1 0,8 0 0 16,6-9-3-16,8-3-3 0,0-5-4 16,0-2-1-16,-2-3-1 0,2-1-4 15,-5 1 5-15,0-1-3 0,-4 1 0 16,-3 4 2-16,-5 5-3 0,-1 0-3 0,-4 7 0 15,-3 4-10-15,-1 0-7 0,-3 2-2 16,1 0 3-16,4 7 8 0,-1 9 9 16,2 5 6-16,0 5-1 0,1 0 4 15,-1-2-2-15,-1 0-2 0,3-1 1 16,-2-8 1-16,2-3 1 0,-2-3 4 0,1-4 5 16,1 1 1-16,1-6 3 0,8 0-3 15,3-3-2-15,7-8-5 16,0-4-3-16,0-3-2 0,-1-3-1 15,-2-4-5-15,-2 0 1 0,-4-1-11 0,-3 0 0 16,-3 3-7-16,-2 6-2 0,-4 2 2 16,-2 6 5-16,-3 4 4 0,1 1-3 15,-2 4-2-15,0 0 2 0,0 0 2 16,0 0 6-16,-4 6 5 0,-5 6 0 16,-1-1 2-16,4 3 2 0,0-1-2 15,3-2 1-15,2 5 3 0,1 3-2 16,3-1 2-16,6 5 0 0,6-2-2 15,1-2 0-15,4 1-2 0,2 2 0 16,0-1-1-16,1 2 1 0,0 0-1 0,-2-1 1 16,-1 3-1-16,-2-4 0 0,-4 0 0 15,-4-7-1-15,-3-2 2 0,-3-3 0 16,-2-6 3-16,-2 3 1 0,-5-2 1 16,-9 1 2-16,-5 0 0 0,-7-4 2 15,-4-1 5-15,-4 0-3 0,-2-1 0 0,-1-4-6 16,-1 0-1-16,2 1-4 0,3-2-9 15,4 0-21-15,6-3-33 0,11-2-69 16</inkml:trace>
  <inkml:trace contextRef="#ctx0" brushRef="#br0" timeOffset="148746.84">20842 8622 389 0,'0'0'40'0,"0"0"-17"16,0 0-12-16,0 0-14 0,0 0-6 15,0 0 1-15,0 0 1 0,0 0 2 16,0 0 1-16,33 53 0 0,-27-17 1 0,-2 10 3 16,-1 5-1-16,-1 8 2 0,-2 2-2 15,0 3 1-15,0 0-2 0,0-1 2 16,-5 0-5-16,2-4-11 15,0-3-16-15,2-6-19 0,-1-4-14 0,2-8-9 16,-2-8-13-16</inkml:trace>
  <inkml:trace contextRef="#ctx0" brushRef="#br0" timeOffset="148929.4499">20625 9168 421 0,'0'0'38'0,"0"0"-25"16,0 0-18-16,0 0-6 0,0 0-2 15,0 0 0-15,0 0-4 0,92 14-16 16,-41-2-23-16,8 0-33 0,5 0-38 16</inkml:trace>
  <inkml:trace contextRef="#ctx0" brushRef="#br0" timeOffset="149562.09">21222 9139 241 0,'0'0'36'0,"0"0"-10"0,0 0-13 15,0 0-8-15,0 0-9 0,0 0 1 16,0 0 1-16,0 0 4 0,0 0 6 0,0 0 5 15,8-6 1-15,13 5 0 0,5-2-5 16,1-2-1-16,1-1-4 0,-3-2-1 16,-1-1-1-16,-1-2-1 0,-3 1-1 15,-2-1 0-15,-5 4-1 0,-1-1-2 16,-7 2-5-16,-2 3-2 0,4-4-3 0,-5 2-2 16,-1 0-5-16,2 2-5 0,-3 3 3 15,-1 0 2-15,-15 0 9 16,-6 8 8-16,-3 6 2 0,1 2 0 15,1 6 2-15,3-1 1 0,2 3 0 0,3 0 3 16,4 1 1-16,4-1 1 0,3 0-2 16,4-1 2-16,0-4 1 0,4-2 5 15,2-6 7-15,3-2-2 0,5-3 3 16,2-3 0-16,10-3 2 0,4 0-2 16,5-4-4-16,1-7-6 0,3-3-6 15,-3-3-5-15,-1-1 1 0,1-4-4 16,0-4-11-16,-4 0-4 0,-3-1-15 15,-4 1-5-15,-5-1 1 0,-7 2 6 16,-4 7 14-16,-2 3 9 0,-4 4 11 0,-2 7 4 16,1-1 3-16,-2 5 0 0,0-1-3 15,0-1-3-15,-2-1-3 0,-7 2-2 16,-3 1 0-16,1 3 0 0,-4 9 1 16,4 3 0-16,4 3 0 0,3 2-2 15,2 3 1-15,2 3 1 0,0 2 4 0,4 3-1 16,4-1 1-16,2 2-2 0,1-3-2 15,1-2 1-15,0-1-1 0,-1-3 1 16,-2-3 1-16,-3-7-2 0,-2-4-2 16,-4 0 4-16,0-1-2 0,-3 3 1 15,-8 2-1-15,-10-4 0 0,-3-1-1 16,-4 0-2-16,-2-3-6 0,-3 3-20 16,5-3-35-16,6-1-47 0</inkml:trace>
  <inkml:trace contextRef="#ctx0" brushRef="#br0" timeOffset="150828.69">21439 9142 326 0,'0'0'52'0,"0"0"-9"0,0 0-15 0,0 0-14 16,0 0-15-16,0 0-4 0,0 0-3 15,0 0 2-15,0 0 5 0,3 0 1 16,11 23 3-16,1 3-2 15,-2 2 0-15,-2 2-2 0,-2 0-2 0,-3-1 2 16,-2-4 0-16,-4-5 0 0,0-3 1 16,0-6 2-16,0-7 5 0,0 2 3 15,-5-6 6-15,-3-3 0 0,0-10 2 16,0-9-7-16,8-8-1 0,3-8-7 16,15-5-8-16,11-2-16 0,11-4-37 0,11 1-51 15,6 1-109-15</inkml:trace>
  <inkml:trace contextRef="#ctx0" brushRef="#br0" timeOffset="151364.37">22187 9135 419 0,'0'0'38'0,"0"0"-17"0,0 0-17 16,0 0-9-16,0 0-4 0,0 0 1 16,0 0 3-16,0 0 8 0,0 0-3 15,0 0 4-15,16 95-1 0,-16-63-5 16,0 0 5-16,0-2-3 0,0-4 1 16,0-8 0-16,0-3-1 0,1-5 2 15,5-4 3-15,1 0 0 0,6-6 1 16,9 0-1-16,1-3-1 0,9-9 1 0,-2-2-2 15,1-3 0-15,-3-1 0 0,0 0 0 16,-2-2 0-16,-5 2 0 0,-2 1 1 16,-6 5 0-16,-4 2-2 0,-3 2 1 15,-5 5-2-15,2 0-2 0,-3 3-2 16,0-2-7-16,0 2-1 0,0 0 1 0,2 0 1 16,-2 0 4-16,0 2 5 0,0 8-1 15,-3 1 0-15,0 7-2 0,1-1 0 16,2-1 0-16,0 8 2 15,0-3 1-15,3-3 1 0,5-2-1 0,2-2 0 16,1-3 3-16,6-4-2 0,1-2 1 16,5-2 0-16,0-3 1 0,2 0 0 15,-5-8-1-15,0-2 1 0,-4-5 1 16,-3-2-1-16,-6-1 2 0,-2-4-3 16,-5 1 0-16,-3-3-2 0,-9 1 0 0,-6-1-5 15,-5 0-10-15,-2 2-5 16,-4 4-14-16,0 3-3 0,1 4-6 15,7 5-7-15,1 5-7 0,8 1-15 16,0 0-11-16</inkml:trace>
  <inkml:trace contextRef="#ctx0" brushRef="#br0" timeOffset="151527.8199">22897 9095 375 0,'0'0'30'0,"0"0"-16"0,0 0-14 15,0 0-11-15,0 0 1 0,0 0 2 16,0 0 5-16,0 0 2 0,0 0-2 16,7 104-10-16,-7-71-21 0,1-3-29 15,1-6-54-15</inkml:trace>
  <inkml:trace contextRef="#ctx0" brushRef="#br0" timeOffset="151660.8499">23044 8708 168 0,'0'0'-73'16</inkml:trace>
  <inkml:trace contextRef="#ctx0" brushRef="#br0" timeOffset="151998.15">23445 8533 465 0,'0'0'30'0,"0"0"-11"0,0 0-13 16,0 0-8-16,0 0-5 0,0 0-2 16,0 0 9-16,0 0-2 0,-15 87 2 0,2-29-2 15,3 4-1-15,-2 3 3 16,1-1 0-16,2-2 0 0,5-5-2 0,2-7 4 15,2-8 0-15,5-9 2 16,5-6 0-16,6-8 3 0,3-9 3 0,4-7 1 16,6-3 1-16,6-10-2 0,6-12-4 15,3-6-5-15,1-9 1 0,1-8-2 16,-3-9 1-16,1-3-4 0,-7-6 2 16,0-1-4-16,-7 0 3 0,-1 3 0 15,-5 7-3-15,-6 6 4 0,-4 14-2 0,-5 11 0 16,-5 11-6-16,-4 12-2 0,0 10 4 15,-4 20-4-15,-11 19-5 0,-8 21-28 16,-13 18-60-16,-12 13-126 0</inkml:trace>
  <inkml:trace contextRef="#ctx0" brushRef="#br0" timeOffset="153567.72">19850 10610 368 0,'0'0'37'0,"0"0"-15"16,0 0-7-16,-31-81-11 0,8 71-2 15,-6 4-3-15,-5 6-1 0,-8 0 5 16,0 13-3-16,0 7 3 0,0 3-2 16,7 3-3-16,5 0 3 0,5-2-4 0,8-3-2 15,6-7 0-15,5-5-3 0,6-1 2 16,0-5 3-16,10-2 3 15,10 1 1-15,7-2 1 0,8-8 3 16,0-2-5-16,-3-1 2 0,-5 0-1 0,-7 5 0 16,-2 0-2-16,-8 5-2 0,0 1-7 15,4 0-1-15,-3 13 2 0,0 11 1 16,-2 13 5-16,-5 11 2 0,-3 16 0 16,1 9 1-16,-2 9-2 0,0 5 4 15,0 0-1-15,-6 3 0 0,-2-3 0 0,-3-7-1 16,0-7-1-16,-3-14 1 0,-1-13 0 15,1-13 3-15,3-15 6 0,-2-12 7 16,-1-7 1-16,2-22-3 0,-1-13-4 16,8-14-9-16,5-10-2 0,5-8-6 15,13-8-10-15,6-5-4 0,6-5-9 16,2-3-6-16,3-2-2 0,-3 3 5 16,-2 9 9-16,-2 9 13 0,-6 12 20 15,-4 10 6-15,-3 8 13 0,-5 8 3 16,-4 11 3-16,-2 3 3 0,-1 5-11 0,-2 8-4 15,1 0-13-15,-2 5-8 0,4 0-5 16,11 0-2-16,5 3 6 0,5 11-2 16,3 5 3-16,1 9-2 15,-1 4-2-15,-2 3 0 0,-2 4 1 0,-3 2 0 16,-3 3-1-16,-6 0 3 0,-2 0-3 0,-7-3 2 16,-3-5 2-16,-2-5 2 0,-6-7 2 15,-1-10 4-15,3-5 6 0,5-6 5 16,-5-3-3-16,-1-3 1 15,-3-9-7-15,1-7-5 0,9-6-3 0,0-4-2 16,10-4 0-16,8-1 1 0,3 1-1 16,1 2 1-16,4 2-1 0,1 2 0 15,4 0 1-15,1-1-1 16,1 4 1-16,2 0 0 0,-2 1 2 0,-3 2-3 16,-1 1 0-16,-6 3-1 0,-3 1-5 0,-6 5 7 15,-7 5-7-15,-3-1 5 0,0 4 1 16,-1-1-1-16,0 1 0 15,-3 3-1-15,0-1-1 0,0 1-3 16,0 0-2-16,2 0 1 0,-2 0-2 0,0 0 4 16,-2 11 5-16,-2 7-1 0,1 6 2 15,0 5-2-15,3 0-1 0,0 1-1 16,6 2 1-16,1 0 0 0,2-2 0 16,2-3 1-16,-1 0 0 0,2-7 1 15,1-2-1-15,-4-5 2 0,1-6 1 0,-2-3 3 16,4-4 0-16,7 0-1 0,0-10 1 15,7-6-3-15,-3-5 1 0,-4-4-2 16,0-2 0-16,-2-3-2 0,-4-1-2 16,-4-1-2-16,-1 0-7 0,-7-1-6 15,-1 3-8-15,-6 2 4 0,-6 6 1 0,-5 5 7 16,-4 6 1-16,-3 8 1 16,-4 3 1-16,-2 5 2 0,1 7 3 15,3 3-2-15,7 2 4 0,5-4-2 16,12 3-1-16,5-1 2 0,16-1 1 0,11 2-2 15,6-5 2-15,4-3 1 0,1-4 1 16,0-4 1-16,-5 0 1 0,-3 0 4 16,-5-6 3-16,-5-3 4 0,-6-2 4 15,-1-2-2-15,-4-3 7 0,-1-2-5 16,-4 0-3-16,-1 4 5 0,-1-1-8 0,-4 6 4 16,1 4-4-16,-1 1-3 15,-1 4 0-15,0-2-6 0,0 2-7 0,0-1-1 16,2 1-1-16,-2 0 1 0,0 1 11 15,-2 14-4-15,-2 8 5 0,-1 6-4 16,1 0-1-16,2-2 2 0,1 1-2 16,1-1-2-16,0-1 1 0,6-4 0 15,1 0 0-15,5-5 1 0,-2-2 0 16,-1-5 0-16,2-2 2 0,-4-4 2 16,5-4 3-16,5 0 2 0,-1 0 2 0,7-2-2 15,-1-8-1-15,-2-2-3 16,0-1 0-16,1-3-2 0,-4 0-1 0,3 1-2 15,-3-1 1-15,0 2-1 16,-6 4-1-16,1 1 0 0,-7 4-4 0,-2 2-3 16,2 0-7-16,-5 3-10 0,0-2-3 15,0 2 3-15,1 0 9 0,-1 0 9 16,2 13 5-16,-1 5 1 0,1 6-1 16,0 1 2-16,4 0-1 0,0 1 1 15,4-3 0-15,3 0 1 0,2-5 1 0,2-1 0 16,2-5 3-16,1-5 2 0,3-4 3 15,-1-3-1-15,2-1 0 0,-1-11 0 16,2-3-4-16,-5-5 3 0,2-3-3 16,-3-1 0-16,-5-3 0 0,-1-1-2 15,-6 1 1-15,-5-2-4 0,-2 1-4 16,-9 1-7-16,-10 3-15 0,-2 3-13 16,-5 4-16-16,1 8-20 0,-4 5-21 15,3 4-14-15</inkml:trace>
  <inkml:trace contextRef="#ctx0" brushRef="#br0" timeOffset="153809">22180 10537 344 0,'0'0'43'0,"0"0"-5"0,0 0-8 0,0 0-10 16,0 0-16-16,0 0-7 15,0 0-6-15,0 0 2 0,0 0 7 0,0 0-2 16,24 9 6-16,-23 20-4 0,-1 3-2 16,0 1 4-16,-1 1-4 0,-5-1 1 15,2 0 0-15,-3 1-1 0,1-2-6 16,2-1-11-16,-1-9-24 0,4-2-37 16,1-8-50-16</inkml:trace>
  <inkml:trace contextRef="#ctx0" brushRef="#br0" timeOffset="153926.76">22297 10342 147 0,'0'0'-30'0,"0"0"-34"0</inkml:trace>
  <inkml:trace contextRef="#ctx0" brushRef="#br0" timeOffset="154261.8199">22495 10655 367 0,'0'0'58'15,"0"0"-11"-15,0 0-13 0,0 0-17 16,0 0-14-16,0 0-7 0,0 0-4 0,0 0 3 16,0 0 2-16,0 0 0 15,23 46 1-15,-23-14 1 0,1 2-1 16,-1-2 1-16,0-4 1 0,0-8 0 0,2-3 1 15,-1-7 1-15,1-5 0 0,3-1 3 16,4-4 3-16,6 0 0 0,6-6-2 16,5-12-2-16,5-5-1 0,-1-6-3 15,2-1-3-15,-3 0 2 0,-2 1-1 16,-5 3 2-16,-2 5 1 0,-8 5 1 0,-4 9 2 16,-5 4-3-16,-3 3-6 0,0 0 0 15,3 0-3-15,3 5 2 0,0 7 4 16,2 8 1-16,0 2 0 15,0 6 0-15,3-1 1 0,3 3-5 0,2-2-4 16,6-3-11-16,1-5-22 0,3-8-32 16,4-7-31-16,0-5-50 0</inkml:trace>
  <inkml:trace contextRef="#ctx0" brushRef="#br0" timeOffset="154463.56">23381 10050 388 0,'0'0'45'0,"0"0"-20"0,0 0-18 0,0 0-12 16,0 0 0-16,0 0 2 0,0 0 2 15,2 114 0-15,-7-50 0 0,-1 4 1 16,-1 3-2-16,-3 1 3 0,0-3 2 16,-3-1-4-16,-1-1-1 0,-3-5-14 15,0-3-14-15,1-6-19 0,0-8-23 0,3-7-17 16,2-14-21-16</inkml:trace>
  <inkml:trace contextRef="#ctx0" brushRef="#br0" timeOffset="154826.87">22978 10654 328 0,'0'0'40'0,"0"0"-11"0,0 0-9 15,0 0-5-15,121-51-4 0,-65 43-4 16,5-1-2-16,4-1-3 0,2 2 0 0,0-5-1 15,-2 0-3-15,-2-3 4 0,-2 0-3 16,-3-1 5-16,-6 0 4 0,-9 1 0 16,-7 0 2-16,-9 3 1 0,-10 2-2 15,-9 5-3-15,-3 3-3 0,-5 3-3 16,0-1-2-16,-2-1-2 0,-9 2 1 16,-9 0 0-16,-5 8 1 0,-1 8 1 0,-2 9 0 15,1 7 0-15,1 5 4 0,0 5-3 16,5 1 2-16,4 1-3 0,7 1-1 15,3-5 0-15,7-3-1 0,3-4 0 16,8-7 3-16,9-6 0 0,4-8 5 16,6-9 1-16,5-3 3 0,7-15 0 15,1-8-1-15,2-6-1 0,-3-6-1 16,-3-4 1-16,-7-4-2 0,-8-1-3 16,-13-3-6-16,-11 4-5 0,-15 0-28 0,-23 5-49 15,-21 9-148-15</inkml:trace>
  <inkml:trace contextRef="#ctx0" brushRef="#br0" timeOffset="155360.59">20535 12121 300 0,'0'0'-7'0,"0"0"1"0,0 0 1 16,0 0 3-16,0 0 1 0,12 78 0 15,-9-41 1-15,0-1 2 0,-3-1-2 16,0-3 1-16,0-11-1 0,0-2 0 0,0-8 1 16,0-4 2-16,0-1 4 0,0-6 11 15,0 0 25-15,0 0 7 0,0 0-5 16,3-6-13-16,8-12-23 15,7-10-8-15,6-5 0 0,4-4 0 0,0-2 0 16,4 0 4-16,-1 0-1 0,-2 6 4 16,-2 4 0-16,-3 5 2 0,-5 6 2 15,-4 4 0-15,-8 8-3 0,-3 3-2 16,-4 3-6-16,0-2-5 0,5 2-2 16,1 2 0-16,4 10 1 0,-2 8 1 15,0 9 2-15,-1 6 0 0,-5 4-2 0,3 5-6 16,-1 1-14-16,1-1-32 15,5 1-32-15,1-9-56 0,4-4-70 16</inkml:trace>
  <inkml:trace contextRef="#ctx0" brushRef="#br0" timeOffset="155736.8799">21261 12084 387 0,'0'0'40'0,"0"0"-15"0,0 0-15 15,0 0-15-15,0 0-6 0,0 0 1 16,0 0 3-16,0 0 7 0,0 0 0 16,0 64 0-16,-7-34 0 0,1 3 0 15,-1-1 0-15,2-2 0 0,3-2 0 0,0-8 1 16,2-2 0-16,0-7 0 16,0-6-1-16,0 5 4 0,2-6 5 15,0-1 5-15,0 2 7 0,4-5 1 16,5-3-7-16,11-9-4 0,5-7-7 0,1-3-3 15,1-6 1-15,0-2-1 0,-1-2 0 16,-1 4-1-16,-1 0 2 0,-3 4-1 16,-3 6 3-16,-8 7 0 0,-5 3 3 15,-4 7-3-15,-3 1-2 0,0 0-5 16,0 0-4-16,2 0-2 0,-1 1 0 0,0 11 5 16,1 8 1-16,3 7-4 0,1 4-6 15,5 1-13-15,6-2-17 16,3 1-15-16,6-6-15 0,3-2-9 15,1-6 2-15,-1-5 3 0,-1-6 10 0</inkml:trace>
  <inkml:trace contextRef="#ctx0" brushRef="#br0" timeOffset="155982.93">21984 12189 163 0,'0'0'51'0,"0"0"-7"16,0 0-4-16,0 0-8 0,0 0-10 0,0 0-8 15,52-82-13-15,-52 77-3 0,-7 1 0 16,-7-1-2-16,-7 5 4 15,-6 3 1-15,-3 9 2 0,-4 3-1 16,3 2 3-16,0 3 1 0,2 1 1 0,3 1 0 16,4 1-1-16,4 2-4 0,6 1 0 15,6 0 2-15,6-2 0 0,3-1 4 16,13-2 5-16,7-6-1 0,9-3 0 16,7-6 0-16,7-6-6 0,8 0-4 15,4-12-7-15,3-8-16 0,-1-7-23 0,1-8-23 16,-5-9-11-16,-2-7 1 0,-5-6 18 15,-1-5 11-15,-5-2-26 0</inkml:trace>
  <inkml:trace contextRef="#ctx0" brushRef="#br0" timeOffset="156141.3499">22527 11466 292 0,'0'0'16'16,"0"0"-7"-16,0 0 0 0,0 0-1 15,-76 97 0-15,63-42-2 0,0 9-2 16,3 7 2-16,3 8-4 0,-2 4 2 0,4 6-2 15,0 1-3-15,2 2-1 0,2-3-3 16,-1-5-3-16,2-7-12 0,2-6-25 16,5-9-40-16,3-8-81 0</inkml:trace>
  <inkml:trace contextRef="#ctx0" brushRef="#br0" timeOffset="157088.57">22712 12298 92 0,'0'0'36'0,"0"0"-4"0,0 0-4 15,0 0-4-15,0 0-5 0,0 0-6 16,0 0-2-16,0 0 2 0,0 0 3 16,0 0 1-16,29-8 3 0,-19 8 2 0,6 5 0 15,-2 1 2-15,1 0-1 0,0-1-1 16,0-1-3-16,4-1-2 0,-2 0-4 15,2-1-3-15,-1-2-1 16,0 0-2-16,1 0-3 0,3-5 0 0,-1-2-2 16,-1-2 1-16,-4-4-2 0,2 0 0 15,-5-4-1-15,0 0-1 0,-3-3-5 16,-3 0-4-16,0 4-8 0,-6 0-8 16,-1-3-1-16,0 4-4 0,-8-3 6 15,-5 6 8-15,-3 3 3 0,-4 4 7 0,-3 5 3 16,-5 0 4-16,-1 11 2 0,0 4 1 15,-1 3 0-15,0 6 0 0,-1 2 0 16,3 5 1-16,2 1-2 0,4-1-1 16,4 3 3-16,7-1-4 0,6 1 2 15,5-4 0-15,11-1 1 0,10-2 2 0,6-3-6 16,5-4 0-16,5-5-8 0,2-6-5 16,0-4-5-16,3-5-6 15,-3-6-3-15,-2-6-2 0,1-7 10 16,-5-3 7-16,-2-3 10 0,-4-3 5 0,-2-3 9 15,-2-2 5-15,0 0 4 0,-1-2 5 16,-2 1 2-16,-3 4 1 0,-4 2 1 16,-3 12-2-16,-5 5-3 0,-1 6-9 15,-4 5-10-15,0-1-9 0,0 1-4 16,0 0-1-16,0 0 2 0,0 14 6 0,0 7 0 16,-4 8 2-16,-2 4 0 0,-1 1 0 15,-1-1 0-15,2 0 0 16,2-1 2-16,3-3-2 0,1-2 1 15,4-1 5-15,5-5-4 0,1-2 6 0,6-7-1 16,-6-3 1-16,7-6 1 0,5-3-1 16,3-3-3-16,9-9-7 0,-2-5 5 15,2-2-7-15,-4-5 4 0,-1-1 2 16,-3-3-2-16,-2 1 1 0,-2 0-1 16,-6 2 0-16,0 4-1 0,-8 6 0 0,-3 6 0 15,-2 6-1-15,-3 3-4 0,0-2-6 16,0 2-2-16,1 0 3 15,2 0 3-15,2 14 5 0,1 4 2 16,2 8 0-16,-1-2 0 0,2-1 2 0,2-2 1 16,2-4 2-16,2-3 4 0,2-4-2 15,3-5 3-15,3-3-2 0,2-2-3 16,3-5 1-16,1-7-1 0,0-5-2 16,-2-3-2-16,-4-5-1 0,-5-5-2 15,-4-3-1-15,-4-3-1 0,-4-2 1 0,-2 1 0 16,-4 2 2-16,0 5 0 0,-3 9 0 15,-1 4-1-15,1 8-1 0,0 4-2 16,2 2-2-16,1 3 2 0,-3 0 0 16,-2 7 3-16,1 9 1 0,0 7 2 15,4 4-1-15,0 7 2 0,5 1-2 16,4 3 4-16,3-2-4 0,2-1 2 16,-2-5-2-16,-4-1-2 0,-3-5-2 15,-5-4-2-15,-12-1-16 0,-8-3-36 16,-15-2-56-16,-12-4-103 0</inkml:trace>
  <inkml:trace contextRef="#ctx0" brushRef="#br0" timeOffset="167577.3199">27349 3080 135 0,'0'0'7'0,"0"0"-1"16,0 0 1-16,0 0 0 0,0 0 0 15,108-3 0-15,-64 0 3 0,9-1-1 16,14 0 2-16,10-2 1 0,14 0 1 16,13 0 0-16,10-2 0 0,11-1-1 15,7 1-1-15,8-1-2 0,4 0-1 0,3 2-4 16,1 1 0-16,-5-1-2 0,-7 4 0 15,-12 1-1-15,-12-1 1 0,-17 1 0 16,-9-1-2-16,-13 0 0 0,-9 0 1 16,-12 1-2-16,-9 1 0 0,-15-1 1 15,-14 2 0-15,-6 0 0 0,-8 0 0 16,0 0 1-16,0 0 0 0,1 0-2 16,1 0-5-16,-1 0-15 0,-1 0-26 15,0 0-25-15,-13 0-39 0</inkml:trace>
  <inkml:trace contextRef="#ctx0" brushRef="#br0" timeOffset="168943.06">27288 3127 239 0,'0'0'33'0,"0"0"-2"15,0 0-4-15,0 0-7 0,0 0-3 16,0 0-4-16,0 0-6 15,0 0-6-15,0 0-8 0,0 0-3 16,-36-28-2-16,33 28 1 0,-1 8 6 0,0 10 3 16,-2 6 5-16,3 7 2 0,-1 5-2 15,1 5 0-15,-2 3-5 0,0 5 1 16,0 6 0-16,-2 4 0 0,3 3-1 16,-1 3-1-16,3 0 2 0,0 0 1 15,2-1 2-15,0 0 0 0,0-1 0 0,0-1-3 16,0 2 0-16,3-1 2 0,1 4-1 15,1-2 0-15,1 1 0 0,-1-1 0 16,-2-1 3-16,1 1 0 0,-1-2 0 16,0 1-2-16,2 1-2 0,1 1 1 15,0-1-1-15,2 0 3 0,1-4 2 16,-2-2-4-16,3-6 1 0,-3-3 0 16,-1-2 2-16,0-4 1 0,-2-2 0 15,0 1-1-15,-1-3-2 0,-3 2 1 16,0-2 0-16,0 0 1 0,0 1-3 0,0 0 1 15,0 0-1-15,0-1 1 0,0-3-1 16,0 0 0-16,0-4 1 0,0-4 0 16,0-8 0-16,2-1 3 0,-1-6-3 15,1-2-1-15,-1 0 5 0,-1-6-5 16,1 0 0-16,-1-6 1 0,0 0-1 0,0 0 1 16,0 2 1-16,2-1 0 0,-2 1 1 15,0-1 0-15,0 1 0 0,0-1 0 16,0 1 0-16,0-1-1 0,0 1 0 15,0-1-2-15,0-1 2 0,0 2-2 16,0-2 0-16,0 2 2 0,1-2-1 16,-1 1 0-16,0-1 0 0,0 1-1 15,0-1-1-15,0 0-2 0,0 2-2 16,0-2 2-16,2 0 1 0,5 1 1 16,9 1 1-16,3-1 0 0,7 1 0 15,-2-1 1-15,2-1 0 0,-1 2-1 16,2-2 0-16,2 0 0 0,3 0 0 15,4-2 1-15,3-2 0 0,6-2-1 16,4-2-2-16,5-1 3 0,4 0-4 0,1 0 4 16,3 0 0-16,2 1 0 0,1-1 0 15,1 2 0-15,7-3 0 0,3 1-1 16,3 2 2-16,4 1-2 0,1-1 2 16,-1 2-2-16,-1-1 0 0,0-2 0 15,-2 2 0-15,1-2 0 0,1 1 1 0,2-3 0 16,3 2 1-16,3-2-1 0,1-2-1 15,1 0 5-15,2-1-2 0,-1-1 1 16,0 3 1-16,-5 1-1 0,-5 2-2 16,-6 2 0-16,-9 0-2 0,-3 1-1 15,-8 2 1-15,-1 0-1 0,-2 2 0 0,-3 1 0 16,0 0-1-16,0 0 0 16,-2 0 3-16,-3 0 2 0,-4-3-2 15,-1-1 1-15,-8 0-2 0,-4 0 1 16,-10 0-1-16,-8 3 3 0,-2-2 0 0,-5 1 1 15,-1 1 0-15,2-1-1 0,-5-4-1 16,1 0-2-16,-1-6 1 0,0-6 0 16,-1-1 1-16,-5-3 0 0,1-3 0 15,-1 0-1-15,2-4-1 0,0-3 1 16,-3-6 0-16,1-5 0 0,0-5-2 0,-3-7 1 16,-3-9-3-16,-2-5 0 0,-4-10 4 15,-3-4-2-15,0-4 2 16,-4-1-2-16,2-2-3 0,1-4 4 15,1-3-2-15,-3-3 3 0,1-2 2 0,3 3-3 16,0 5-1-16,2 4 0 0,3 4 0 16,1 3 1-16,3 2 2 0,1 5 1 15,1 7 2-15,-1 5-1 0,1 9 5 16,1 5-4-16,-1 7 3 0,3 4-4 16,0 4-3-16,2 3 4 0,1 2-5 0,0 3 4 15,0 9 0-15,0-1 2 0,1 7-2 16,0 0 0-16,1 0 2 0,-2 1-1 15,1 0 0-15,0 2 2 16,-1 0-1-16,-2 2-1 0,1-3-3 0,-5 3-1 16,-1-5-1-16,-4 1-1 0,-7-1 1 15,-2 0-1-15,-4 3 0 0,-3 1 1 16,-8 2-1-16,-7 1-4 0,-9 5-6 16,-8 0-24-16,-10 3-50 0,-9 8-74 15,-4 0-82-15</inkml:trace>
  <inkml:trace contextRef="#ctx0" brushRef="#br0" timeOffset="169608.93">26375 7507 355 0,'0'0'44'0,"0"0"-12"15,0 0-11-15,0 0-11 0,0 0-7 16,0 0-11-16,0 0-4 0,0 0 0 16,0 0 3-16,8-21 5 0,-5 45 1 15,0 11 3-15,0 3 2 0,0 5-2 0,-3 1 0 16,0 0 1-16,0 2 0 16,0-1 5-16,-6 3-4 0,2-1 0 15,-2 0-1-15,0 1-3 0,2-4-1 16,2-4-8-16,2 0-8 0,0-3-21 0,6-7-25 15,6-4-38-15,1-8-86 0</inkml:trace>
  <inkml:trace contextRef="#ctx0" brushRef="#br0" timeOffset="169946.84">26596 7763 376 0,'0'0'40'0,"0"0"-11"0,0 0-11 0,0 0-8 16,0 0-6-16,0 0-10 0,0 0-5 16,0 0-1-16,0 0 1 0,1-28 5 15,1 45 4-15,0 10 2 0,3 8 3 16,1 3-1-16,0 2 3 0,-1-1-5 16,5-1-1-16,-2 0 1 0,-3-3-1 0,1-5 0 15,0-9 1-15,-2-3 0 0,-2-7 1 16,-1-7 5-16,1 1 13 15,-1-5 6-15,5-6 0 0,3-12-5 16,5-10-10-16,1-6-6 0,2-9 2 0,-1-5-5 16,3-7-4-16,-1-3 1 0,-2-2-2 15,1-1 4-15,-3 2 1 0,-4 7-2 16,-2 5 1-16,-3 10-3 0,-4 14-3 16,1 7-14-16,-2 12-45 0,0 4-22 15,0 0-38-15,0 3-24 0</inkml:trace>
  <inkml:trace contextRef="#ctx0" brushRef="#br0" timeOffset="170269.62">25873 7321 287 0,'0'0'39'16,"82"-79"-16"-16,-30 46-8 0,9 5-12 15,5 8 1-15,2 5-5 0,2 9-2 16,-2 6 0-16,-4 2-3 15,-7 11 3-15,-6 9-9 0,-8 7-1 0,-6 5-10 16,-7 9-13-16,-8 7-14 0,-8 7-4 16,-10 9-5-16,-4 3 2 0,-3 6 6 15</inkml:trace>
  <inkml:trace contextRef="#ctx0" brushRef="#br0" timeOffset="170490.54">25899 8520 208 0,'0'0'32'0,"0"0"-4"0,0 0-5 15,77-16 1-15,-2-5-9 0,19-4-5 16,18-7-2-16,14-5 1 0,9 1 1 16,1 1-1-16,-3 3-2 0,-12 8-6 15,-15 7-2-15,-20 8-4 0,-17 4-3 0,-19 5-5 16,-18 0-11-16,-16 0-17 0,-8 0-14 15,-8 0-9-15,0 0-8 0,-10 5-28 16</inkml:trace>
  <inkml:trace contextRef="#ctx0" brushRef="#br0" timeOffset="171189.55">26836 7075 194 0,'0'0'21'0,"-64"-78"-9"15,16 44-10-15,-14 2-2 0,-13 6-2 16,-8 7 1-16,-8 9 1 15,-3 5-1-15,2 5 2 0,4 10 0 16,2 8 1-16,7 6 2 0,8 6-2 0,5 7 1 16,8 5-1-16,7 8 0 0,9 8 5 15,7 9-1-15,5 9 1 0,7 9 0 16,7 7-2-16,2 5 1 0,5 2 1 16,6 0 1-16,3-2-1 0,3 0-2 15,13 0-3-15,7-1 1 0,7-2-2 0,7-6 1 16,4-8 4-16,4-7 0 0,1-7-2 15,2-10 2-15,3-9-2 0,1-8 1 16,-1-5 1-16,2-10 2 0,0-6 3 16,1-5-1-16,3-9 5 0,2-4-1 15,3-3-2-15,2-11-1 0,-1-4-4 16,2-5-4-16,2-5 2 0,-2-4-3 16,1-3-1-16,2-7-1 0,3-3-3 15,1-5 2-15,-1-5 0 0,-3-6 2 16,-4-5 2-16,-8-5-1 0,-7-3 1 0,-5 0-1 15,-6-2 1-15,-9-1-3 0,-8-2-2 16,-11-5 0-16,-10-1-3 0,-17 1 4 16,-18-1 1-16,-15 6 0 0,-14 7 2 15,-9 5-2-15,-3 11-2 0,2 6 2 16,4 11-7-16,9 9 1 0,10 11-14 0,6 11-22 16,6 8-33-16,6 11-45 0</inkml:trace>
  <inkml:trace contextRef="#ctx0" brushRef="#br0" timeOffset="171808.43">28774 7070 319 0,'0'0'32'16,"0"0"-12"-16,0 0-12 0,0 0-7 0,0 0-3 16,0 0-2-16,-80-36 2 15,50 63 1-15,1 8 4 0,1 9-1 16,2 9 2-16,2 6-3 0,2 5-2 0,0 6 0 15,4 3 0-15,1 1-1 0,5-1 2 16,4-3 3-16,4-6 2 0,4-5 0 16,0-6 0-16,3-8-2 15,4-8-3-15,4-8 1 0,1-8 1 0,3-9 4 16,5-6 4-16,3-6 3 0,4-5-1 16,5-13-3-16,2-6-2 0,0-8-5 15,1-3-3-15,-3-4 3 0,-2 0 0 0,-2 2 5 16,-2 2 4-16,-5 5 1 15,-5 4 3-15,-3 9-2 0,-6 6-5 0,-4 9-10 16,-3 2-4-16,5 0-2 0,2 4-1 16,6 11 4-16,2 10 0 0,-3 8 1 15,-3 6 4-15,0 8-5 0,-2 3 1 16,3 4-13-16,-1 2-23 0,3 1-28 16,0 0-45-16,2-1-94 0</inkml:trace>
  <inkml:trace contextRef="#ctx0" brushRef="#br0" timeOffset="172762.57">29173 7729 388 0,'0'0'31'16,"0"0"-13"-16,0 0-13 0,0 0-6 15,86-41 0-15,-55 44-3 0,1 11-1 0,-2 4 3 16,-1 5-4-16,-3 4 4 0,-5 3 5 15,-4 4-2-15,-6 1 3 0,-2 0-4 16,-8-2-2-16,-1-1-1 0,-4-5 2 16,-8-2 3-16,1-7 2 0,0-8 4 15,-1-4 2-15,-2-4 1 0,-1-2 0 0,-3-8-1 16,1-5 0-16,5-4-4 16,2 2 2-16,6-2-6 0,4-3-2 15,4 0-3-15,12-3-1 0,6 1-3 16,8 4-3-16,5 3 6 0,7 3-5 0,5 2 4 15,4 5 1-15,3 1-2 0,-2 3 2 16,-1 1 1-16,-4 0-1 0,-2 0 2 16,-5-2 2-16,-2 2-2 0,-6-1 3 15,-3-3 0-15,-12 2 0 0,-1-3 4 16,-3-4-3-16,-4 3 2 0,-1-6 0 16,-2-2 0-16,-3 4 1 0,0-9-3 0,-1 7 1 15,-2-1-1-15,0-7 1 0,0 6-1 16,0-2-2-16,-2 6-2 15,1 6-2-15,-5-2 0 0,1 4-1 0,-5 1 0 16,-9 1 3-16,-2 0-1 0,-9 9 1 16,-1 3 2-16,-1 3-2 0,1 4 2 15,-1 0-1-15,4 2 1 0,2 4-1 16,4-1 0-16,5 3 4 0,4 2-3 16,2 0 4-16,6 1-1 0,4 0-2 0,1-2 1 15,3-2 0-15,8-3 0 0,1-4 2 16,3-2 0-16,5-3 2 15,3-4 0-15,4-4 3 0,6-4-2 16,4-2 1-16,3-9-3 0,2-5 0 0,-2-4 1 16,-2-2-3-16,-2-3 0 0,-3-1-1 15,-6-2-2-15,-3 0 2 0,-2-1-3 16,-8 0-2-16,-1 1 3 0,-4 6-5 16,-5 3 5-16,-1 5 1 0,-1 6 0 15,-1 2 0-15,-1 4 1 0,0-2-5 0,0 2 0 16,0-1-7-16,2-1-1 0,-2 2 0 15,0 0 2-15,0 0 6 0,0 0 1 16,0 12 2-16,0 8 0 0,0 5 5 16,7-2 0-16,1 2 0 0,4-3-1 15,5 0-4-15,6-4 3 0,2-1 0 16,7-5 0-16,5-3-1 0,-1-5 1 16,1-2-1-16,-3-2 1 0,0-3-1 15,-2-9 1-15,-3-2 3 0,-1-4-3 16,0-3 1-16,-2-5-3 0,-5-1-5 0,-2-4 3 15,-1 1-3-15,-5-2 4 0,-2-1 1 16,-2 1 0-16,-3 3 1 0,-2 0-2 16,-1 9 2-16,-3 2-2 0,2 8 2 15,-2 3 1-15,0 2 0 0,0 5-1 16,0-2-4-16,0 2-3 0,0-1-3 0,0 1-2 16,0 0 0-16,0 1 5 0,0 13 0 15,0 8 3-15,-5 7 0 0,1 2 1 16,-1-1 1-16,2 0 0 15,-1 2 5-15,3-2-5 0,-1 1 5 0,2-2-8 16,0-3-8-16,0-8-13 0,0-8-32 16,4 1-36-16,-1-7-77 0</inkml:trace>
  <inkml:trace contextRef="#ctx0" brushRef="#br0" timeOffset="172899.54">30882 7345 275 0,'0'0'-6'0,"0"0"-6"0,0 0-8 16,0 0-16-16,0 0-17 0,0 0-15 15,38 103-8-15</inkml:trace>
  <inkml:trace contextRef="#ctx0" brushRef="#br0" timeOffset="173214.43">30982 7815 374 0,'0'0'33'16,"0"0"-20"-16,0 0-14 0,0 0-8 16,0 0-3-16,0 0 5 0,0 0 3 15,0 0 6-15,0 0-1 0,79 72 5 0,-69-49-5 16,-1-1-1-16,0-2 1 16,1-2 0-16,-4-6 3 0,1-1 0 15,-3-3 6-15,-1-5 7 0,10-2 4 16,0-1 0-16,10-6-4 0,6-9-4 0,2-3-5 15,-1-6 1-15,0-5-4 16,2-2-5-16,-3-2 2 0,-5 1-6 0,-3 2 6 16,-5 4-2-16,-6 9 1 0,-6 6 0 15,-1 9-3-15,-3 2-9 0,0 0-2 16,0 0-1-16,4 13 4 0,-1 10 8 0,5 9 3 16,5 4 3-16,10 2-3 0,13 0 2 15,13 1-12-15,10-2-46 0,11-5-89 16,2-3-85-16</inkml:trace>
  <inkml:trace contextRef="#ctx0" brushRef="#br0" timeOffset="174877.87">30354 9048 330 0,'0'0'43'0,"0"0"-9"16,0 0-11-16,-91-60-12 0,59 55-4 15,-1 5-4-15,-2 3-1 0,2 11 0 0,0 5-2 16,1 7-2-16,5 3 1 0,5 3 0 16,4 0-1-16,8 1 4 15,10-3 0-15,0-1 2 0,15-5-1 16,8-4-3-16,6-8 2 0,3-4-2 0,2-8 0 15,1 0 0-15,-2-9-2 0,-1-5 2 16,-4-6-1-16,-5-1-1 0,-7-2 2 16,-3 1-2-16,-8 5 4 0,-2 6 0 15,-1 7 1-15,-2 4-6 0,0-2-8 16,0 2 0-16,0 0-2 0,-7 11 9 0,-2 12 5 16,-4 11 1-16,3 12-1 0,-1 10-3 15,3 9 1-15,1 9-1 0,2 4 0 16,-1 4 0-16,1-1 2 15,-4-4 6-15,-1-4-2 0,-2-7 2 0,-1-12 0 16,0-11-4-16,-1-13 6 0,5-12 8 16,0-12 4-16,-2-6 1 0,1-12-6 15,-2-14-6-15,2-9-8 0,4-9-4 16,6-9 0-16,0-6-6 0,9-6 0 16,8-7-1-16,5-4 1 0,7 0 3 0,4 2 2 15,3 4 1-15,6 5 0 0,2 7-5 16,1 5 2-16,-1 5-2 15,-2 5 5-15,-4 7 3 0,-6 7 1 16,-5 5 2-16,-10 9-1 0,-3 2 3 0,-7 7-1 16,-4 3-2-16,0 0-2 0,-3 3 0 15,7 0-5-15,4 0 4 0,7 8-3 16,4 7 2-16,1 3 3 0,1 6-3 16,-1 4 3-16,-1 4 1 0,0 4-3 15,-5 2 3-15,-4 2-2 0,-4 0-2 0,-5-1 1 16,-4-2 0-16,0-3 0 0,-9-4 1 15,-2-6 0-15,-1-7 2 0,2-6 4 16,3-5 4-16,2-5 1 0,-3-1 0 16,2-3-2-16,-1-6-4 0,2-7-4 15,5-4 0-15,6-3-3 0,10-4 0 16,6 1 0-16,5 1-1 0,7 3 3 16,2 1 0-16,4-2-2 0,-1 1 4 15,2 0-2-15,-1-1-3 0,-2 0 6 16,-5 2-3-16,-2 1 3 0,-6 2 3 0,-4 1 0 15,-8 7-1-15,-3-1 0 0,-4 5 1 16,-5 3-3-16,3 0-1 0,-4 3 0 16,0-2 0-16,0 2-4 0,2-1 1 15,-2-1-2-15,1 1-6 0,-1 0-4 16,0 1 1-16,0 0 0 0,0 0 6 0,-1 5 5 16,-9 8 0-16,0 6 1 15,-1 1-2-15,0 4 2 0,1 0 4 0,3 4-5 16,0-1 4-16,4 0-3 15,3 0-1-15,0-5 1 0,0-7 0 0,3 0 0 16,4-2 1-16,-3-4 2 0,5 1 1 16,-2-4 2-16,3-2 2 0,-1-1-2 15,2-3 2-15,10 0-2 0,0-7 3 16,7-3-6-16,-4-5 5 0,0-3-3 16,-1-4-4-16,-6-2 3 0,0-4-10 0,-5-2 1 15,-4 0-6-15,-6 1-2 0,-2 3-7 16,-10 4-5-16,-9 3-5 15,-8 7-2-15,-7 6 8 0,-7 3 8 16,-2 3 8-16,1 0 6 0,1 5-3 0,7 2-3 16,10-1-7-16,11-1-2 0,10 4 2 15,9 1-2-15,18 4 7 0,14 3-1 16,11-5 10-16,9-3 1 0,2-5 2 16,0 0 2-16,-4-3-5 0,-4-1 1 15,-6 0 0-15,-5-3 1 0,-8-6 0 0,-2 0 6 16,-7-2 6-16,-3-1 3 0,-3 1 5 15,-6 4 4-15,-2-2 3 0,-4 4 4 16,-3 2-3-16,0 0-4 0,-3 3-11 16,0 0-9-16,0 0-8 0,1 0-7 15,1 0 0-15,-1 0 0 0,-1 0 4 0,0 8 4 16,-1 7 1-16,-4 6 2 0,-1 2 5 16,0 1-4-16,1 1 3 15,1-3-2-15,2-4-3 0,1 1 1 16,1-3 0-16,0-4 0 0,1 5 2 0,5-3 2 15,1-7 0-15,2 4 5 0,-2-5 3 16,6-4 2-16,6 1 0 0,1-3-2 16,7 0-4-16,-2-5-2 0,-2-2-4 15,0-3 1-15,-1 2-4 0,-4-3 2 16,0 0 5-16,-1 1-5 0,-5 2 4 16,-3-1-5-16,-3 3-2 0,-2 3-2 15,-1-1 1-15,-3 4-4 0,0-1-2 0,0 1-3 16,0-1-1-16,1 1 0 15,-1-2 2-15,0 2 5 0,0 0 0 0,-4 11 4 16,0 4-2-16,2 3 1 0,2 6 1 16,2-2-1-16,8-2 2 0,0-2 0 15,2-3 3-15,0-3 1 0,-3-4 1 16,4-3 8-16,2-3-5 0,3-2 3 16,3 0-6-16,-1-6-2 0,-2-5 1 0,-1-4-1 15,-3-2-1-15,-5-4 0 0,-2-1 1 16,-6-4-3-16,-1-2-3 15,-10-2-10-15,-10 0-20 0,-7-2-28 16,-10-3-20-16,0 5-28 0,-5-1-23 0</inkml:trace>
  <inkml:trace contextRef="#ctx0" brushRef="#br0" timeOffset="175136.9">32481 8684 306 0,'0'0'37'0,"0"0"-22"0,0 0-18 0,0 0-8 16,0 0 4-16,0 0 5 0,-1 95 1 16,-5-38 0-16,2 5-2 15,-1 3 3-15,1 0 0 0,0-1 0 16,-1-3 1-16,2-3 2 0,0-2-1 0,1-5 0 15,0-2-3-15,1-5-2 0,0-5-5 16,-1-5-12-16,1-10-22 0,-1-4-26 16,2-6-27-16</inkml:trace>
  <inkml:trace contextRef="#ctx0" brushRef="#br0" timeOffset="175578.53">32162 9197 350 0,'0'0'34'0,"0"0"-15"0,0 0-11 16,0 0-9-16,0 0-3 0,0 0 2 16,0 0 1-16,113-32 0 0,-70 27 1 15,5-1 0-15,-3-3 1 0,1-3 1 16,-4-3 8-16,1-5 2 0,-4-3 0 16,0-4-2-16,3-5-7 0,-3-1 0 0,-1-5-2 15,-3 0 0-15,-5 0 0 0,-6 1-1 16,-4 4 1-16,-6 3 2 15,-6 10-3-15,-3 6 5 0,-3 10-3 16,-2 4-3-16,0-2-7 0,0 2-2 0,0 0 1 16,-4 11 4-16,-1 13 3 0,-6 13 1 15,2 8 1-15,0 5-1 0,3 2 1 16,1-4 0-16,4-2 2 0,1-6-2 16,0-7 2-16,0-6-1 0,1-9 2 15,2-7 6-15,2-5 4 0,-1-3 11 0,9-3 4 16,7 0-7-16,6-15-4 0,9-11-8 15,1-7-6-15,-1-8 2 0,-1-6-2 16,0-5 0-16,-1 0-1 0,-3 5 1 16,-2 9 2-16,-7 10 1 0,-7 9-2 15,-6 11-5-15,-2 6-5 0,3 6-3 0,1 16 2 16,3 12 3-16,-5 14 6 16,-8 10-2-16,-3 7-6 0,-18 6-23 15,-12 4-40-15,-9 1-61 0,-13 0-115 16</inkml:trace>
  <inkml:trace contextRef="#ctx0" brushRef="#br0" timeOffset="176159.76">29426 11210 465 0,'0'0'52'16,"0"0"-7"-16,0 0-15 0,0 0-12 16,0 0-10-16,0 0-6 0,0 0-4 15,0 0 0-15,0 0 1 0,0 0 0 16,29-34 1-16,14 22 0 0,13 3 1 16,12 0-2-16,5 1-1 0,0 4-1 15,-3-1-3-15,-7 2-3 0,-6 2-11 0,-9-1-11 16,-8 1-19-16,-15-1-10 0,-11 2 3 15,-4-2-2-15,-5 1 4 0,0-1 6 16,0 1 2-16,-5-5 13 0,-5-3 16 16,-6-3 16-16,-2-3 18 0,-3 4 14 15,6 2 14-15,-1 1 3 0,3 4 2 0,-1-1-5 16,1 0-6-16,3 4-12 16,-3 1-13-16,-1 3-9 0,-6 12-7 15,-3 11 5-15,-2 8 5 0,0 8-3 16,0 8 2-16,3 6-4 0,1 8-2 0,-3 6 2 15,2 6 4-15,-5 1-2 0,1 0 1 16,-1-2 0-16,-3-5 2 0,2-6-4 16,2-5 1-16,0-5-4 15,3-5-9-15,9-7-21 0,7-7-62 0,4-9-128 16</inkml:trace>
  <inkml:trace contextRef="#ctx0" brushRef="#br0" timeOffset="177230.97">31009 11214 107 0,'0'0'12'0,"0"0"-6"15,0 0-2-15,0 0-3 0,0 0 1 16,0 0 2-16,0 0 4 0,0 0 5 15,0 0 4-15,0 0 3 0,16-12 4 0,-16 12 4 16,2-2 4-16,-2 2-2 0,2 0-5 16,-2-1-10-16,2 1-11 0,-1-2 1 15,1 1-4-15,-1-1 6 0,1 1-1 16,-1 0-1-16,-1-1 1 0,2 2-1 16,-2-1-2-16,0 1 3 0,1-2-2 0,-1 2 3 15,0-2 3-15,1 2 5 0,-1-1 2 16,0 1 3-16,0-2-3 15,0 2-2-15,2-1-4 0,-2 1-4 16,0-2 0-16,0 1-1 0,1 1 2 0,-1-2-2 16,0 2-1-16,0-1 0 0,0 1-3 15,2-2 1-15,-2 2-2 0,0-1 2 16,0 1 0-16,0-2 0 0,0 2-1 16,0-1-1-16,0 1 0 0,1-2-2 0,-1 2 1 15,0-2-1-15,0 2 0 0,0 0-1 16,0-1-1-16,0 1-2 0,0 0 0 15,0 0-4-15,0 0 0 0,0 0 2 16,-4 6 7-16,-5 8-1 0,-7 7 6 16,-1 3-3-16,-6 5-4 0,-5 3 3 0,-2 3-2 15,-3 1 1-15,-2 4 0 16,0-2 1-16,2 0-1 0,3-2 2 0,-1-1-2 16,4-4-2-16,1-6-2 15,3-3 2-15,5-4-1 0,4-8 3 0,8-3 0 16,3-4 0-16,3-3-2 0,-1 0 2 15,1 0 0-15,-2 1 0 0,1 1 0 16,1-1 2-16,-2 0-2 0,2 1 1 16,-1-2 0-16,1 1 0 0,0-1 0 15,0 2 2-15,7 1 2 0,9 0-4 16,9 2 3-16,2-4-2 0,4 2-3 16,0 0 5-16,4 2-6 0,0-1 1 15,2 2 0-15,2 1-2 0,0 0-1 0,4 1-6 16,-2-2-15-16,-3 0-23 0,-3-3-35 15,-3-1-49-15,-8-2-81 0</inkml:trace>
  <inkml:trace contextRef="#ctx0" brushRef="#br0" timeOffset="177601.27">31557 11096 381 0,'0'0'60'0,"0"0"-11"0,0 0-19 15,0 0-14-15,0 0-12 0,0 0-5 16,0 0-1-16,0 0 0 0,97-49 0 16,-36 42 0-16,7 2-1 15,0 2-3-15,-3 1 0 0,-7 2-17 0,-9 0-14 16,-10 2-25-16,-13 1-40 0,-13 0-28 15</inkml:trace>
  <inkml:trace contextRef="#ctx0" brushRef="#br0" timeOffset="177792.52">31884 11028 357 0,'0'0'9'16,"0"0"-9"-16,0 0-3 0,0 0-1 0,0 0 9 15,-30 95-1-15,27-51 7 0,-1 8-2 16,-2 5-1-16,-2 7-2 0,-3 4-5 16,-4 5 2-16,-3 0-2 0,-3 3-1 15,-2-5-4-15,2-1-21 0,2-9-65 16,7-8-114-16</inkml:trace>
  <inkml:trace contextRef="#ctx0" brushRef="#br0" timeOffset="178278.94">32097 11475 448 0,'0'0'24'0,"0"0"-23"16,0 0-8-16,0 0-3 0,0 0 3 0,0 0 5 15,0 0 1-15,0 0 0 0,27 93 1 16,-25-69-2-16,-1-6 4 0,1-1-4 15,-2-7 2-15,0-5 0 0,1 1 0 16,-1-6 2-16,0 5 1 0,2-1 5 16,-1 1 3-16,7-3 2 0,6-2-1 0,4-8-1 15,6-7-1-15,-1-2-1 0,-2-1-1 16,-1-1-1-16,-1 1-3 16,1 0 0-16,-3 3-2 0,-2 0 1 15,-3 4-2-15,-1 2-2 0,-3 3-1 0,-5 3 0 16,1 1-2-16,2 2 0 0,5 0-3 15,4 7 2-15,3 8 1 0,-3 5-1 16,-2 3 3-16,-3 5 0 0,-1-1 1 16,-2-1-1-16,-1-6 2 0,0-5 0 15,-3-4 2-15,-2-7 2 0,6 1 2 0,-2-4 0 16,6-1 1-16,5-6-2 16,-2-11 5-16,3-7-6 0,-3-4 6 0,-3-4 0 15,0 0-8-15,-1-2 11 0,-3 5-7 16,-3 10 3-16,-1 6 3 0,-1 9-1 15,-2 4-3-15,0 0-9 0,0 0-4 16,1 0-2-16,2 15 2 0,3 9 2 16,2 13-1-16,4 2-4 0,8 2-14 15,12-3-95-15,14-7-140 0</inkml:trace>
  <inkml:trace contextRef="#ctx0" brushRef="#br0" timeOffset="179930.4199">28176 3128 137 0,'0'0'37'0,"0"0"-2"16,0 0 1-16,0 0 0 0,0 0 0 15,0 0-3-15,0 0-4 0,0 0-8 16,0 0-5-16,0 0-5 0,-4-46-6 15,4 45-4-15,0 0-4 0,0-1-10 16,0 1 2-16,0 1 1 0,0-2 2 16,3 2 7-16,7 0-2 0,6 5 1 15,0 4 0-15,1 1 0 0,-4 3-2 16,2 0 2-16,-4 6-2 0,2 1 7 16,0 5-2-16,-1 2 1 0,-1 1-2 0,-2 1-1 15,-2 1 1-15,-2 0-1 0,-2-1 2 16,-2 1-3-16,-1 1 2 0,0-2 0 15,-3-1 0-15,-4-2 1 0,-2 0 1 16,-4-2 2-16,3-1-1 0,-3-3 0 16,0-3 1-16,1-2 0 0,2-7 1 0,-1 3 0 15,-1-2-1-15,-1 0 0 0,-1 4-1 16,-2-4-2-16,3 1 0 16,0 0-1-16,0-2-1 0,0 4 1 15,0-1-1-15,1 1 1 0,-2 1 1 0,-1 2-2 16,0 0 2-16,0 1-1 0,-4-1 0 15,3 0 5-15,-3 1-4 0,3 1 3 16,-2-2-3-16,0 0-1 0,1-1 2 16,-2-2-2-16,8-3 0 0,-1 0-2 15,-1 1 4-15,4-6 0 0,-5 5-2 0,1-3 3 16,4-1-1-16,-5 3 1 16,-1-4-1-16,4-1 0 0,-5 1 0 15,3 0 3-15,1-3-1 0,-1 1 2 16,0-2-2-16,0 0 0 0,0 0-1 0,-4-2-1 15,4 1-2-15,-5-3-1 0,0 3 0 16,-1-1-2-16,-6 2 0 0,1 0 2 16,1 3-1-16,-1 5 1 0,0 1-1 15,1 3 1-15,-2 0 0 0,1 1-2 16,2 2 2-16,-1 0-1 0,3 0 0 0,2 0 1 16,1 0 0-16,1 1-1 0,-2 0 1 15,2-2 1-15,-1 1-1 0,0-2 2 16,5-5 0-16,1 2 2 0,1-6 0 15,-1-1 0-15,-6 0 1 0,1-1-3 16,-8-2 1-16,-1 0 1 0,-2-2-2 16,-4-6 1-16,2 0 0 0,-4-3-1 15,5 2-1-15,7 3-2 0,1 3-2 16,4 3-8-16,0 0-8 0,-3 7-22 16,5 7-55-16,3-3-115 0</inkml:trace>
  <inkml:trace contextRef="#ctx0" brushRef="#br0" timeOffset="181100.9499">28267 3294 89 0,'0'0'35'0,"0"0"-2"16,0 0-4-16,0 0-8 0,0 0-4 15,0 0-4-15,0 0-5 0,0 0-5 16,0 0-6-16,0 0-4 0,-27-11 1 16,27 11 1-16,-2 0 3 0,1 3 2 15,1 3 0-15,0 6 0 0,0 7 1 0,0-3-1 16,1 7 0-16,4-5 1 16,1 0-1-16,2 1 4 0,1-3 0 0,1 1 3 15,3-2 2-15,0 0-1 16,2 2 1-16,2-3 0 0,2 1 0 0,-2-3 2 15,3 0-1-15,-1-3 2 0,3 0-1 16,-2-1 0-16,2-2-2 0,-3 0 0 16,-4-3-1-16,1-1 5 0,3-1-1 15,2-1 0-15,6 0 0 0,2 0-1 16,1-1-4-16,5-5 0 0,4-2-1 0,1-1-3 16,1 0 0-16,2 0 0 0,-2-1-2 15,-1 2 1-15,1 0 1 0,-7 2 0 16,0 0-2-16,-5 1 1 0,-2 2-2 15,-9 0 1-15,0 2 0 0,1-2 0 16,1 3-1-16,8-2 0 0,1 2-1 16,0 0 1-16,2 2 0 0,4 4 0 15,0 1 0-15,0 1-1 0,-2 2 0 16,-3 1 0-16,1 1 0 0,-2 1 0 16,-2 0 1-16,2-1 0 0,0 2 0 0,0-3 1 15,1-1-1-15,0-1 1 0,-1-3-1 16,0-1 1-16,-1-2 1 0,1-3-1 15,2 0 1-15,1 0 1 0,2-3-1 16,-1-5 0-16,-1-1 1 0,-2-2 1 16,-3-1 1-16,-2 0 0 0,-5-1 1 0,1-1 1 15,-5-1-1-15,-1 1 0 0,0-1-3 16,-1 1 0-16,0 0-3 16,0 1 0-16,-5 4 0 0,1 1 0 15,-3 2-3-15,-4 3 0 0,0 2-3 0,-3 1-10 16,0-2-28-16,0 2-53 0,4 0-130 15</inkml:trace>
  <inkml:trace contextRef="#ctx0" brushRef="#br0" timeOffset="181884.73">29422 3687 215 0,'0'0'43'16,"0"0"-6"-16,0 0-8 0,0 0-7 0,0 0-8 15,0 0-6-15,0 0-6 0,0 0-8 16,0 0-3-16,0 0-1 0,-15-38 3 15,12 38 5-15,-1 9 1 0,-2 1 1 16,2 7 0-16,1 0 0 0,0-6 0 16,1 8-1-16,2-1 1 0,0-5 1 0,0 8 0 15,0-2 1-15,0 1 3 0,2 6-4 16,1-1 4-16,1-3-2 16,3-1-2-16,-1 1 3 0,0-2-1 15,1-2 1-15,-2-4-1 0,1-3 2 0,0 3-1 16,-1-6 1-16,1 6 0 0,1-3 0 15,1 2 1-15,3 2 1 0,-4-6 0 16,4 1-2-16,-1 0 0 0,1 0-3 16,6 2 0-16,-2 1 0 0,3-1 0 15,0 0 0-15,2 0-2 0,1 2-1 0,1 1 1 16,1 0-1-16,0 2 1 16,2 0 0-16,-3 1-5 0,2 1 3 15,-1 1 0-15,-1-3 1 0,0-2 1 0,0-2-2 16,-1 0 4-16,4-2-2 0,-2-3 0 15,5 3 1-15,0-3 0 0,0 1 0 16,-1-3-1-16,-1 0 0 0,-3 0 0 16,-2-2 1-16,0 0 0 0,-1-1 0 15,1-3 1-15,1 0-4 0,2 0 2 16,-1 0 2-16,2 0 0 0,0-3-1 0,1-4 1 16,-2 2 2-16,0-2 1 0,-3 0 2 15,1-1 0-15,-2-1 0 0,-7 3-2 16,0 1-2-16,-3 1-1 0,-3 1 1 15,2-2-3-15,-6 4-3 0,7-4-3 16,-6 4-8-16,5-4-17 0,7-1-46 16,-7 3-135-16</inkml:trace>
  <inkml:trace contextRef="#ctx0" brushRef="#br0" timeOffset="182868.47">28648 3793 132 0,'0'0'0'16,"0"0"0"-16,0 0 1 0,0 0 8 16,0 0 1-16,0 0 5 0,0 0 1 15,-23 84 0-15,15-57 1 0,0 3 0 0,-3 0-2 16,-1 4-1-16,-2 2 1 0,-1 3-4 16,-1 0-1-16,-3 4-1 15,-1-3-3-15,-1 3 1 0,0-4 3 0,-4-1-4 16,-1-1 2-16,-2-4 0 0,-3-1-2 15,-4 0 4-15,1-2-4 0,-1 1 3 16,0-3-1-16,-1 0-3 0,0-2 2 16,-3-2-3-16,0-2 1 0,-2 0-1 15,-2-1 2-15,1-1-3 0,-2 1 2 0,1-1-2 16,0-1 1-16,0 1-2 0,2-2-1 16,2 1 1-16,2-3-1 15,3-1 2-15,1 0 0 0,4-2-2 16,0-1 0-16,1-1 0 0,-1-2 0 0,-1 0-1 15,-2-2 2-15,-1-2-1 0,0-2 1 16,-2-1 0-16,2-2 1 0,0 0 1 16,2-8 2-16,4-3 2 0,0-1 2 15,4-3 4-15,0-3-1 0,3 0 4 16,3-2-1-16,0 1 0 0,3 1-2 0,0 2-1 16,5 2-4-16,0 2-2 0,5 4-5 15,1 4-2-15,-4-2-3 0,4 2-2 16,0 2-2-16,0-1-11 0,3 3-9 15,-1-2-21-15,1 2-37 0,0 6-83 16,10 5-65-16</inkml:trace>
  <inkml:trace contextRef="#ctx0" brushRef="#br0" timeOffset="183443.67">27641 5028 248 0,'0'0'45'0,"0"0"-15"0,0 0-13 0,0 0-12 16,0 0-1-16,0 0-3 0,0 0 2 16,0 0 0-16,86-19 0 0,-56 19 1 15,2 8-2-15,-2 2-1 16,-1 2 0-16,0 2 0 0,-1 3 2 0,-3-1 2 15,3 4 1-15,-2 0-1 0,-4 3-1 16,-1-1 1-16,0 3-2 0,-5 2 3 16,1 2-3-16,-3 1-1 0,4 5-2 15,-4 1-2-15,2 4 1 0,-3-1 1 16,0 2 1-16,-3-1 1 0,-2-2 0 0,-3-2-1 16,1-1 1-16,-3-1-1 0,0-4 3 15,-2-1-3-15,1-3 2 0,-1-8 0 16,1-2-1-16,-2-3 1 15,0 0-1-15,1-1 5 0,-1-5-5 0,0 5 5 16,0-6-4-16,0-2 1 0,2 2 1 16,-2-6 4-16,0 0-1 0,0 0 1 15,0 2-4-15,0 0-1 0,0-1-4 16,0 0-2-16,0 1-2 0,0 4-6 16,0-1-12-16,0-1-34 0,-2 0-52 0,2-4-114 15</inkml:trace>
  <inkml:trace contextRef="#ctx0" brushRef="#br0" timeOffset="183978.6">28093 5489 379 0,'0'0'32'0,"0"0"-19"15,0 0-8-15,0 0-9 0,0 0 3 16,0 0 4-16,0 0-1 0,0 0-1 16,108-67 2-16,-69 47 2 0,6-4-2 15,7-1 2-15,1-3 0 0,4-1 0 16,-5 0-2-16,1-2 1 0,-2-1 0 0,-3 2-3 16,-2-3 2-16,-3-2-1 0,2-1 4 15,-3-2 1-15,2-5-1 0,3-1 3 16,1-1-3-16,0-2 0 0,1 0-1 15,-1 0 0-15,1 1-3 0,-1 2 2 16,-1 2-2-16,-3 2-2 0,-6 3 6 16,-3 4-4-16,-7 1 5 0,-6 3 4 15,-4 4-3-15,-3 2 0 0,-1 1-3 16,-2 3-3-16,-4 7-2 0,0-1 1 16,-4 6-1-16,-3 2-1 0,2 2-1 0,-3 3-3 15,0-1-5-15,0 1-6 0,2 0-7 16,-1 0-21-16,7 0-29 0,1 8-53 15,5 4-101-15</inkml:trace>
  <inkml:trace contextRef="#ctx0" brushRef="#br0" timeOffset="184524.47">29158 4774 182 0,'0'0'39'16,"0"0"-9"-16,0 0-13 0,0 0-12 15,0 0-7-15,0 0-4 0,0 0 1 16,0 0 5-16,0 0 0 0,-44 28 4 0,41-5 0 16,3 1 5-16,0 1 1 0,3 2 3 15,5 0 1-15,1 2 2 0,1 0-1 16,4 0 3-16,1 0-5 0,5 1 2 15,4 2 2-15,3 0-4 0,3 1 0 16,5-1-4-16,-2-1-3 0,2-1 2 16,-1-1-2-16,4-2 3 0,0 1-2 15,3-4-2-15,0 0 0 0,3-2 1 16,-1 0-1-16,-1-5-1 0,1-2 2 16,-4-3-2-16,0-1 0 0,-1-4 0 0,-5 0-1 15,-2-3 1-15,-8-1 3 0,-5-2 1 16,-6 1 3-16,-8-2 2 0,3 0-1 15,-7 0-1-15,0 0-3 0,0 0-1 16,2 0-6-16,-1 0-5 0,1 0-3 16,-1 0-6-16,1 0-17 0,-1 0-63 0,5 0-154 15</inkml:trace>
  <inkml:trace contextRef="#ctx0" brushRef="#br0" timeOffset="201507.6">2915 13155 373 0,'0'0'27'16,"0"0"-13"-16,0 0-13 0,0 0-6 16,0 0 0-16,0 0 3 0,0 0 3 15,0 0 5-15,-39 89-3 0,36-47 3 0,-1 5-4 16,-1 3-4-16,1 3 0 16,1 4 0-16,0-1 0 0,0-1 2 0,-2-4 0 15,2-7 0-15,0-4 0 16,0-8 0-16,0-12 0 0,0-1 0 0,3-8 1 15,-3-7 5-15,3 2 14 0,0-6 18 16,0 0 3-16,-3 0-5 0,-1-13-14 16,-6-10-18-16,1-13-2 0,3-7 1 15,-1-6-3-15,0-7 3 0,1-2-2 16,0 1 0-16,2 2-2 0,1 3 1 0,0 7-2 16,3 5 3-16,0 5-3 0,0 5-4 15,0 10 4-15,0 2-3 0,0 9 5 16,3 4-1-16,-3 1-2 0,6 3-2 15,-2-1 3-15,5 2 0 0,11 0 0 16,3 3 1-16,6 9 0 0,4 5 5 16,2 3-3-16,1 1 2 0,2 3-3 15,4 2-2-15,-5 1 1 0,1 1-2 16,-3 0 1-16,-3 2-3 0,-5 1 0 16,2 1 3-16,-3-2 0 0,-3-1-1 0,2-2 1 15,-2-4-5-15,-3-2-2 0,-2-5-3 16,-4-4-8-16,-4-5-2 0,0-2-4 15,-6-4-5-15,5-1-8 0,0 0-10 16,2-9-12-16,1-7-17 0,-2-5-9 16,-3-7-10-16</inkml:trace>
  <inkml:trace contextRef="#ctx0" brushRef="#br0" timeOffset="201702.7">3415 13108 353 0,'0'0'50'0,"0"0"-10"0,0 0-14 15,0 0-13-15,0 0-15 0,0 0-3 16,0 0-5-16,0 0 1 0,0 0 6 16,-26 39 1-16,26 0 7 0,0 5-4 15,0 6-3-15,0 3 0 0,0 5-3 16,0 2 7-16,-1 7 3 0,-5 0 0 16,0 0-2-16,1-2-1 0,2-4-8 15,3-3-24-15,5-7-47 0,8-5-134 0</inkml:trace>
  <inkml:trace contextRef="#ctx0" brushRef="#br0" timeOffset="202442.75">4533 13960 465 0,'0'0'42'0,"0"0"-17"0,0 0-14 15,0 0-1-15,-51-105-8 0,44 68 4 16,3-8 2-16,1-6-2 0,3-9 2 15,0-5-1-15,0-5 1 0,3-1 0 16,3 0-2-16,-3 0-2 0,1-4-7 16,-4-1 2-16,1 0-2 0,-1 2 2 15,0 2 4-15,0 9-3 0,0 5 1 0,2 10 0 16,-1 6 0-16,-1 8 0 16,0 9 0-16,0 2-1 0,0 10 2 15,0-1-1-15,0 2-5 0,0 6 6 0,0 0-6 16,0 6 4-16,0-1 0 0,0 1-2 15,0-2 3-15,0 1-9 0,0 1 5 16,0-2-4-16,0 2 1 0,-3 0 4 16,-5 10 1-16,-4 7 1 0,-5 6-2 15,-1 1 2-15,-6 1-1 0,-5 2 1 16,-3 3 0-16,-3 2 0 0,-2 3 0 0,-2 2 0 16,4-2-2-16,3 0 2 15,2-5-2-15,8-2 2 0,2-4-1 16,3-5 1-16,5-7 1 0,6-5-1 0,3-3 2 15,3-4 1-15,-1 0 3 0,1 0 0 16,0 0-2-16,-2 0 1 0,1-14-1 16,1-7-4-16,0-8 2 0,4-4-4 15,8-6-2-15,5-1 2 0,9-3-1 16,-1 1 2-16,10 2 2 0,-1 4-3 0,5 3 3 16,-1 1-2-16,0 4-4 0,-5 4 5 15,-6 6-5-15,-11 4 5 0,-4 8 0 16,-8 3 0-16,-4 3-4 0,0-2-1 15,0 2-3-15,7 0 0 0,5 2 7 16,1 9-4-16,4 6 6 0,-1 2-2 16,0 5-1-16,-1 3 1 0,2 4-1 15,-1 1-1-15,4 4 2 0,-1 5 1 16,-2 2-2-16,3 2 1 0,-1 2-4 16,0 1-16-16,4-3-39 0,6-1-64 0,3-6-107 15</inkml:trace>
  <inkml:trace contextRef="#ctx0" brushRef="#br0" timeOffset="203411.13">6232 12907 244 0,'0'0'13'0,"0"0"-9"0,0 0-3 15,0 0-1-15,0 0 2 0,-97-5 0 16,73 19 1-16,2 4-1 0,-1 5-2 0,1 3 1 16,0 4-1-16,1 3 1 15,-4 2 3-15,1 3-1 0,-2 3 3 16,-1 2 2-16,3 1-2 0,-2 1 1 16,4 1-5-16,5-1-1 0,1 2 1 0,4-1-1 15,5 1 1-15,3-3 2 0,4-2 0 16,0-4 0-16,7-3 0 0,3-6 1 15,2-3-1-15,4-5-1 0,0-4 2 16,1-3 2-16,3-4 1 0,-1-4 1 16,4-1 2-16,0-5 2 0,1 0 3 0,2-3-3 15,1-8-1-15,-1-4-1 16,0-3-4-16,1-2 0 0,-2-1-2 16,-6-4-1-16,-2 0 0 0,-4-3-2 15,-4 1-2-15,-2-2-2 0,-3 0-4 0,-2 0-1 16,-2 5-7-16,0 3-2 0,-3 6-4 15,-7 3-2-15,0 5 4 0,-6 4 5 16,-6 3 6-16,-1 0 4 0,0 8 0 16,4 3 2-16,2-1-1 0,5-1-3 15,6-2-3-15,5-4 1 0,1 3 1 0,0 4 4 16,7 4 3-16,9 1 0 16,4-6 1-16,6-2-1 0,5-3 0 15,2-1-1-15,2-2 1 0,1-1-1 16,4 0 1-16,-2 0-1 0,-2 0 0 0,-4-1 1 15,-3-5 1-15,-3 0-1 0,-4-2 2 16,-2 1 0-16,-3-3-1 0,-2 1 4 16,-8 2 1-16,6-2 1 0,-7 3 4 15,-2-2 1-15,3 0 2 0,-4 4 1 16,1 1 1-16,-4 3-4 0,0-2 1 0,0 2-7 16,2-1-4-16,-2-1-10 0,1 1-4 15,-1 1 1-15,2 0 2 0,1 9 3 16,-2 11 3-16,2 9 1 0,3 4 2 15,0 3-1-15,-1 2 2 0,1 2 0 16,-3-1-2-16,0 1 2 0,0-4-2 16,1 2 1-16,2-2 2 0,5 3-6 15,1-3-13-15,8-3-34 0,-1-4-68 16,6-9-89-16</inkml:trace>
  <inkml:trace contextRef="#ctx0" brushRef="#br0" timeOffset="204250.23">7557 12820 478 0,'0'0'23'16,"0"0"-10"-16,0 0-9 16,0 0-10-16,0 0-6 0,0 0 0 0,0 0 3 15,0 0 5-15,0 0 4 16,-6 101 0-16,12-47 1 0,-1 2 0 0,1 3 2 15,-1 2 5-15,-2 0-1 0,-2 3 0 16,-1 1-2-16,0 0-3 0,0 4 2 16,0-1-2-16,-4-2 0 0,-4 0-1 15,0-7 1-15,2-3 4 0,0-6-2 16,2-4 2-16,2-5-3 0,1-6-2 0,1-13 0 16,0-1-2-16,0-8 2 0,0-7-3 15,0 2 3-15,0-8 2 0,0 0 1 16,0 0 4-16,0 1-1 0,0 0 0 15,0-1-4-15,-6 0-3 0,-5-4-1 16,-5-8 2-16,-9-5-2 0,2-2 1 16,0-1-2-16,-2-2-5 0,1 0 6 15,-2 0-5-15,0 1 5 0,1 1 0 16,2 4 1-16,1 2-1 0,5 3 1 16,7 2 1-16,2 3 0 0,4 3 0 0,0 2 0 15,4 1 0-15,-1-2-2 0,1 2-2 16,0 0-3-16,-2-2 1 0,2 2 1 15,0 0 1-15,7 2 1 0,9 7 2 16,6 3 0-16,2 2-1 0,3 1 0 16,0 0 5-16,2 0-6 0,1 1 5 0,1-3-9 15,2 0-4-15,0-5-4 0,3-1-12 16,0-4-4-16,-1-3-8 16,3 0-3-16,-5-6 6 0,0-6 2 15,-4-3 10-15,-3-4 9 0,-4-1 5 0,-6-1 7 16,-2-1 2-16,-4-1 3 0,-4 0 0 15,-4 0 5-15,-2 2 5 0,0 6 5 16,0-2 2-16,-2 8 2 0,1 3-5 16,-1 1-8-16,2 5-5 0,-7 0-5 15,-5 6-3-15,-5 11 4 0,-6 7 1 16,8 8 2-16,-2 4-1 0,1 4 1 16,2 2 7-16,-1 1-2 0,-2 1 1 15,1-3-1-15,-1-3-4 0,-1-3 0 16,5-3-1-16,3-4-1 0,0-1-2 0,3-5 0 15,1-5-3-15,5-2-6 0,1-3-28 16,0-6-59-16,0 1-111 0</inkml:trace>
  <inkml:trace contextRef="#ctx0" brushRef="#br0" timeOffset="204902.72">9003 13456 353 0,'0'0'51'0,"0"0"-21"0,0 0-15 16,0 0-8-16,0 0-1 0,0 0 0 15,130-35 2-15,-65 26-4 0,6 2-2 16,3 2-1-16,-1 2-3 0,0 3-3 16,-5 0-6-16,-6 1-23 0,-6 7-38 15,-11 1-85-15</inkml:trace>
  <inkml:trace contextRef="#ctx0" brushRef="#br0" timeOffset="205081.13">9055 13716 390 0,'0'0'24'0,"0"0"-8"16,79-22-3-16,-23 14-4 0,13-1-4 16,6 5-7-16,4 3-10 15,0-1-20-15,0 1-49 0,-1-1-125 0</inkml:trace>
  <inkml:trace contextRef="#ctx0" brushRef="#br0" timeOffset="205531.5799">11153 12523 157 0,'0'0'29'0,"9"-90"0"15,-9 66-7-15,-1 9-6 0,-11 11-5 16,-5 4-9-16,-7 16-2 0,-3 11 0 16,-1 14 5-16,-2 12 1 0,4 14 2 0,0 14-1 15,7 11-2-15,2 14-1 0,2 7 4 16,1 4-1-16,2 2-1 0,2 1-1 15,6 0-6-15,1-5 1 0,3-2 0 16,0-7-4-16,0-7-1 0,3-8-6 16,-3-6-10-16,0-9-12 0,-7-9-12 0,-1-10-19 15,-3-14-28-15</inkml:trace>
  <inkml:trace contextRef="#ctx0" brushRef="#br0" timeOffset="205873.14">10361 13749 379 0,'0'0'23'0,"0"0"-13"16,0 0-6-16,98-88 0 0,-36 67-2 15,12 0 1-15,11 2-1 0,9 3-2 0,2 2-2 16,-2 2-2-16,-5 3-2 16,-10 1-2-16,-10 0-1 0,-13 0 2 15,-11-3 2-15,-12-1 2 0,-10-4 3 16,-9 0 4-16,-7-4 0 0,-3-1 1 0,-4-3-1 15,0-2 1-15,-8 0 1 0,-1 2 4 16,-3 1 1-16,2 0 3 0,0 5-1 16,3 4 0-16,1 2-2 0,0 5-7 15,3 2-1-15,2 2-11 0,1 3-1 16,-2-2 5-16,1 2-5 0,-2 12 8 0,-1 10 0 16,1 6-2-16,1 4 3 0,1 5-3 15,1 4 2-15,-2 3 0 0,2 3 0 16,-3 1-5-16,-2 1-1 0,-1-4-8 15,2-2-9-15,-4-5-17 0,4-5-24 16,1-10-32-16,0-3-92 0</inkml:trace>
  <inkml:trace contextRef="#ctx0" brushRef="#br0" timeOffset="206011.05">11266 13043 216 0,'0'0'-7'0,"0"0"-7"16,0 0-8-16,0 0-8 0,0 0-14 16,4 94-38-16</inkml:trace>
  <inkml:trace contextRef="#ctx0" brushRef="#br0" timeOffset="206326.54">11470 13423 334 0,'0'0'3'0,"0"0"-10"0,0 0-3 16,0 0 3-16,0 0 6 0,0 0 1 16,-7 86-2-16,7-49 2 0,0 1 0 15,0-2-1-15,-2-1 1 0,2-3-1 0,0-11 1 16,0-7-1-16,0-8 2 16,0-6 0-16,0 0 6 0,0 0 15 15,0 1 6-15,2-1 3 0,9-4-1 16,8-12-15-16,6-6 0 0,-1-7-6 0,5-4-2 15,0 1 1-15,1 0-1 0,1 4 0 16,-5 6-1-16,0 4-3 0,-6 5-3 16,-3 6-2-16,-4 4-5 0,1 3 1 15,-3 3-1-15,4 9 1 0,-4 6-1 16,-2 8-2-16,-2 4-1 0,-3 5-10 0,2 2-7 16,0-1-12-16,1 1-17 0,0-5-15 15,2-4-14-15,2-3-12 0</inkml:trace>
  <inkml:trace contextRef="#ctx0" brushRef="#br0" timeOffset="206707.7">12047 13590 108 0,'0'0'40'0,"0"0"6"0,0 0 0 15,0 0-11-15,0 0-7 0,0 0-17 16,0 0-12-16,0 0-9 0,0 0 0 15,6-31 1-15,-6 31 3 0,1 0 5 16,3 0 1-16,2 5 1 0,3 6 0 16,-2-2 1-16,-1 1 1 0,5 0 0 0,-5-3 2 15,3 1 2-15,-1-2 3 0,-5-5 7 16,8 0 1-16,0-1 8 16,5-4-4-16,6-7-2 0,-6-5-5 15,-1-4-5-15,-1-1-1 0,-4-4-3 0,0 3-1 16,-3-1-3-16,-4 6 1 0,-2-1-3 15,-1 1-2-15,0 0 0 0,-7-3-5 16,0 7-3-16,-6 4-4 0,0 4-1 16,-6 5 2-16,-4 0 4 0,1 10 5 15,-1 7 1-15,0 5 3 0,4 6-1 0,2 3 1 16,4 4 0-16,4 3 1 16,6 2-1-16,3-1 1 0,12-2-1 15,10-2-3-15,8-7-21 0,13-5-68 16,8-4-76-16</inkml:trace>
  <inkml:trace contextRef="#ctx0" brushRef="#br0" timeOffset="207264.77">13503 13538 355 0,'0'0'43'0,"0"0"-1"0,0 0-13 0,-20-77-10 15,4 62-7-15,3 2-5 0,-7 4-3 16,-5 5-3-16,-1 4-3 0,-7 1-2 15,-2 13 0-15,-1 6 0 0,3 5 1 16,2 6 1-16,7 2-2 0,8 0-1 16,6-1 0-16,7-2-1 0,3-3 1 0,7-3 2 15,3-3 0-15,10-4 1 16,1-4 4-16,6-5-1 0,2-3 3 0,1-5-1 16,1 0-1-16,-2-10 1 15,-5-2-2-15,-1-1 1 0,-7-2 0 0,-4 2 0 16,-4-1 2-16,-5 4-4 0,-1 4 2 15,-2-3-3-15,0 4-5 0,0 1 1 16,-5 4-3-16,-6 6 2 0,-5 15 1 16,-4 14 3-16,1 9-1 0,0 11 3 15,2 9 4-15,2 11-4 0,4 9 2 0,2 7-2 16,3 3-3-16,3-3 1 16,2-6 6-16,-2-11-3 0,2-11 3 15,-2-15-3-15,-4-11-1 0,4-16 5 16,0-9 8-16,1-7 3 0,-2-5 2 0,-3-9-5 15,-1-11-11-15,0-12-4 0,8-11-10 16,7-10-4-16,12-11-18 0,11-6-21 16,5-10-50-16,7-2-112 0</inkml:trace>
  <inkml:trace contextRef="#ctx0" brushRef="#br0" timeOffset="208152.65">13672 13465 389 0,'0'0'41'0,"0"0"-16"0,0 0-15 16,0 0-10-16,0 0-5 0,0 0 1 16,0 0 0-16,0 0 0 0,96 52 1 15,-69-20 0-15,-1 3 2 0,-1 1 0 16,-6 1 0-16,-1-1 0 0,-3-3 0 16,-2-1-2-16,-6-1 5 0,-1-10-2 0,-5-1 3 15,-1-2 5-15,-4-5-3 0,-3 2 9 16,-5-7-7-16,2-3 3 0,1-5-2 15,-5 0-6-15,4-9 5 0,-2 0-9 16,5-5 2-16,7-3-5 0,0-1-2 16,7-3-2-16,11 3 0 0,3 3 3 0,8 1 2 15,3 3 1-15,3 2 0 0,2 0 1 16,1 1-1-16,2 2-1 16,-1 2-1-16,-1-1-1 0,2 0 1 15,-2 1 1-15,1-2 2 0,-3 0 0 0,-1-3 3 16,-6-1 1-16,1-2 3 0,-5-1 2 15,-5-2 0-15,-4-2 0 0,-2-1 0 16,-3-1 0-16,-7 6-1 0,2-2 1 16,-5 4-1-16,-1-1-1 0,0 1-1 15,-3 1-2-15,-5-3-1 0,0 7-1 0,-6-1-1 16,1 2-1-16,-6 5-2 16,-4 0-1-16,0 8 1 0,-2 5 0 15,1 6 1-15,1 3 0 0,2 4 1 16,1 3 0-16,4 0 1 0,0 1 1 0,3 1-2 15,3-4 0-15,3-1 2 0,4-2-1 16,0-1 1-16,3-4 0 0,4 0 2 16,2-7 2-16,4-3 1 0,3-1 3 15,-2-6 2-15,6 3 4 0,0-5 0 16,5 0 0-16,4-5-3 0,-2-5-3 0,1-2-2 16,-2-3-2-16,0-3-3 0,-1 0 2 15,-3-2-3-15,0 0 0 0,-1 0 0 16,-3 1 1-16,1 2-1 0,-6 4 0 15,0 3 1-15,-3 4-1 0,-3 3-1 16,1 0 0-16,-5 3-6 0,0-2-3 16,0 2 1-16,1 0 2 0,-1 11 1 0,2 7 4 15,-2 5 2-15,1 1 0 16,4 1 2-16,2-2-2 0,7 1 1 16,2-3 0-16,4-3 1 0,3-3 0 0,3-2 0 15,2-5 7-15,3-3-7 0,3-5 0 16,1 0 1-16,-2-8-5 15,0-4 5-15,-4-3 2 0,-3-2-2 0,-7-3 0 16,0 0-2-16,-6-5-1 0,-2-2 0 16,-3-5 0-16,-2-1-1 0,-5-4-1 0,3 0 0 15,-2 3 1-15,-1 10 0 16,-1 2 2-16,2 8 0 0,-2 8 0 0,0 1 0 16,0 5-2-16,0-2-2 15,0 2-6-15,0-2-1 0,1 2 1 0,-1 0 2 16,0 2 5-16,0 15 2 0,0 8-1 15,0 10 0-15,0 0 0 0,0 2-1 16,0-1 1-16,0-1-1 0,-1-3-3 16,-2-3-9-16,0-4-18 0,0-5-26 15,0-5-34-15,0-4-53 0</inkml:trace>
  <inkml:trace contextRef="#ctx0" brushRef="#br0" timeOffset="208281.26">14951 13266 168 0,'0'0'-17'0,"0"0"-10"15,0 0 2-15,0 0-25 0</inkml:trace>
  <inkml:trace contextRef="#ctx0" brushRef="#br0" timeOffset="208587.0799">15115 13522 412 0,'0'0'40'0,"0"0"-21"16,0 0-17-16,0 0-9 0,0 0-4 15,0 0 2-15,0 0 6 0,0 0 1 16,0 0 2-16,39 110 0 0,-33-76 0 16,-3-1-1-16,0-3 2 0,-3-10-1 0,3-6 0 15,-3-8 2-15,0-6 3 0,0 0 6 16,0 0 13-16,1 2 3 0,4-2-5 15,6-2-4-15,8-10-14 0,4-8-3 16,6-6-1-16,0-3 1 0,2-1-1 16,-1 0 0-16,-3 1-1 0,-1 3 1 0,-4 8-2 15,-9 6-1-15,-2 5-4 0,0 7 0 16,0 0-1-16,4 8-2 16,2 9 2-16,-4 5-7 0,-6 8-1 15,-1 2-13-15,-4 2-15 0,-2 2-25 0,0 1-28 16,0-4-35-16</inkml:trace>
  <inkml:trace contextRef="#ctx0" brushRef="#br0" timeOffset="209339.79">15714 13511 247 0,'0'0'18'0,"0"0"-11"15,0 0-8-15,0 0-2 0,0 0 3 16,0 0 0-16,0 0 3 0,0 0 1 16,0 0 2-16,84 11 2 0,-67-4 1 15,-1 1 0-15,3-1 3 0,1-1-1 16,2 1 2-16,2-5 2 0,2 0-2 0,-2-2-2 16,0 0-2-16,-2-3-3 0,-1-3 0 15,-3-3-3-15,-1-1-1 0,-5 2 1 16,-2-2-1-16,-1-2-4 0,-4 5-2 15,0-3-1-15,-2 1-6 0,-3 5 2 16,0-7-6-16,0 2-1 0,-8 4 1 16,-7 0 2-16,-6 5 6 0,-8 0 4 15,-1 7 0-15,-2 7 3 0,0 1-1 0,2 4 1 16,4 5-1-16,3 1-1 16,5 1 1-16,6 0 1 0,3 0-2 0,6-2 5 15,3-1-1-15,4-2 2 0,8-1-1 16,11-4-1-16,3-1 2 0,9-1-1 15,5-4-1-15,6-5 0 16,6-2 0-16,1-3-2 0,5 0 3 0,-1-4-2 16,1-4 0-16,-2-2 0 0,-3-3 0 0,-3-2 0 15,-2 0 1-15,-3 0 1 0,-3-4-1 16,-3 1 3-16,-5-2 1 16,-3 0 1-16,-7 0-3 0,-3 0 3 15,-7 6 0-15,-4 1-1 0,-4 5-1 0,-4 4-1 16,-2-6-4-16,0 5-4 0,-14-2 0 15,-9 3 0-15,-8 4 2 0,-9 6-1 16,-6 7 3-16,-3 7 0 0,-3 3 0 16,0 3 0-16,10 3 0 0,4 1-1 15,8 0-1-15,7 0 1 0,11-3 0 16,7-3 1-16,5-5 1 0,12-5 4 16,10-5 2-16,10-9-2 0,7-1-1 15,9-17-8-15,7-8-5 0,4-12-6 16,2-11-2-16,-3-8 3 0,-4-10 3 0,-6-6 4 15,-4-4 4-15,-7-5-3 0,-2-5-1 16,-6-4 1-16,-8-2-2 0,-6 2 8 16,-9 6 12-16,-6 13 13 0,-3 12 13 15,-10 18 4-15,-4 13-9 0,-2 15-16 16,-6 14-15-16,-1 14-7 0,-4 22 2 0,-5 17 0 16,0 19-2-16,-1 14 3 0,3 12 1 15,0 9-7-15,4 6-29 0,6 0-88 16,4 0-93-16</inkml:trace>
  <inkml:trace contextRef="#ctx0" brushRef="#br0" timeOffset="209869.2">17691 13772 500 0,'0'0'55'0,"0"0"-16"0,0 0-13 15,0 0-6-15,61-93-8 0,-50 64-4 0,2-2-4 16,1-4-2-16,0 1-1 0,1-1-1 15,0 3-2-15,2 4-2 0,-1 2-4 16,0 3-1-16,-3 3-8 0,-4 7-6 16,-2 4-2-16,-4 6-12 0,-3 3-10 15,0-2 1-15,0 2 5 0,-11 0 15 0,-3 5 18 16,-4 5 4-16,5 4 1 0,2 3 2 16,4 1 0-16,6 5 2 15,1 1 1-15,3 3 2 0,8 2-1 16,2 2 2-16,4 0-3 0,1 1 2 0,2 0-2 15,0 2-1-15,-2-4 0 0,-2-2 0 16,-3 0 0-16,0-4 1 0,-5-1 0 16,1-2 5-16,-3-6-5 0,0-1 3 15,-2-7-4-15,-3-2 3 0,1 0 5 16,-2-5 8-16,0 1 5 0,-12 1-2 0,-7-2-2 16,-11 0-14-16,-3-2 0 0,-7-5-8 15,0-1 2-15,4 2-1 0,3 0-5 16,8 1-3-16,5 1-10 15,10-1-23-15,10-4-36 0,1-6-43 0,21-5-89 16</inkml:trace>
  <inkml:trace contextRef="#ctx0" brushRef="#br0" timeOffset="210072.15">18292 13066 476 0,'0'0'43'0,"0"0"-19"0,0 0-12 15,0 0-12-15,0 0-8 0,0 0-1 16,0 0 0-16,0 0 3 0,0 0 6 16,14 79 3-16,-10-23-3 0,-2 7 4 0,1 6-4 15,-3 9-4-15,0 4 2 0,0 2-6 16,-8 3-1-16,-4-5-9 16,-2-3-20-16,-4-4-19 0,-2-9-24 15,0-7-23-15,0-8-16 0</inkml:trace>
  <inkml:trace contextRef="#ctx0" brushRef="#br0" timeOffset="210384.8199">18113 13687 241 0,'0'0'72'0,"0"-99"-9"16,5 57-10-16,4 7-14 0,3 4-14 15,3 7-7-15,6 4-9 0,4 7-1 16,5 4-8-16,2 7 0 0,1 2-2 0,4 8-1 15,-3 10 0-15,2 8 1 0,-3 7-1 16,-2 5 1-16,-5 6-1 0,-3 0 0 16,-4 2 1-16,-7-2 0 0,-7-5 0 15,-5-2-1-15,0-7 6 0,-8-4-3 16,-4-5 5-16,1-7-2 0,-4-7 1 0,-2-5 2 16,1-2-1-16,-6-11 3 0,3-7-3 15,6-5 1-15,4-4-1 0,4-4 0 16,5 0-2-16,1-1-2 0,11 0-1 15,8 2-5-15,3 3-6 0,9 7-10 16,7 3-21-16,4 7-29 0,5 5-35 16,3 5-45-16</inkml:trace>
  <inkml:trace contextRef="#ctx0" brushRef="#br0" timeOffset="210491.54">19054 13641 574 0,'0'0'21'0,"0"0"-8"16,0 0-7-16,0 0-5 0,-34-82-8 15,16 78-19-15,1 4-40 0,1 0-110 16,6 0-83-16</inkml:trace>
  <inkml:trace contextRef="#ctx0" brushRef="#br0" timeOffset="213780.69">2627 15601 415 0,'0'0'42'16,"0"0"-17"-16,0 0-20 0,0 0-16 15,0 0-6-15,0 0 3 0,0 0 6 16,0 0 5-16,0 0-2 0,9 111 7 16,-5-66-4-16,2 6 4 0,-5-1 5 0,-1 0-7 15,0 0 2-15,-4-5-5 0,1-1 0 16,-1-6 1-16,-2-6 2 16,3-9 0-16,0-11 1 0,3-6 6 15,0-6 6-15,-1 0 6 0,1 0-2 0,0-2-3 16,-3-16-7-16,3-9-4 0,0-12 1 15,0-6-1-15,3-2 1 0,1 0-3 16,3 0-7-16,-1 2 7 0,3 2-4 16,-2 6 9-16,-1 3 0 0,-2 7-2 15,-1 7 2-15,3 5-3 0,-3 5-4 0,-2 6-2 16,8 0-2-16,4 4-2 16,6 0 4-16,8 1-3 0,4 11 4 15,-1 3 0-15,6 4 0 0,3 3 0 16,0 1 0-16,5 0 2 0,0 1-3 0,0-1 2 15,2-2 3-15,-4 0-5 0,0-2 5 16,-2-4-6-16,-5-2-13 0,0-3-7 16,-5-5-29-16,-1-3-23 0,-6-2-20 15,-8 0-19-15,-8-9 9 0</inkml:trace>
  <inkml:trace contextRef="#ctx0" brushRef="#br0" timeOffset="213964.14">3294 15523 181 0,'0'0'71'15,"0"0"-4"-15,0 0-8 0,0 0-14 0,0 0-19 16,-41-78-19-16,41 78-13 0,0 0-5 0,0 10 4 16,0 10 6-16,3 12 2 15,0 6 1-15,3 6 0 0,-2 4-1 16,-1 4 0-16,-1 3 1 0,-2 1 0 16,0 2 1-16,0 1-3 0,-3 0-7 0,0 2-2 15,3-2-13-15,3-3-14 0,11-6-42 16,5-9-77-16</inkml:trace>
  <inkml:trace contextRef="#ctx0" brushRef="#br0" timeOffset="214634.62">4083 15255 403 0,'0'0'49'0,"0"0"-11"0,0 0-16 16,0 0-6-16,0 0-15 0,0 0-5 15,0 0 2-15,0 0-4 0,0 0 4 0,-11 12 3 16,12 23-2-16,2 4 1 0,-1 6-1 16,2 3 1-16,-3 6-1 15,1 6 1-15,-1 1-2 0,-1-1 1 16,0 0-2-16,3-5 2 0,0-1 4 0,1-2-5 15,-1-4 4-15,2-4-4 0,-1-4-1 16,3-6 1-16,-3-2-2 0,2-6 1 16,-3-8 3-16,0-6-2 0,-3-9 2 15,0-3 4-15,0 0 4 0,0 0 2 16,0 0-1-16,0 0-5 0,-4-9-3 0,-11-7-2 16,-5-6 1-16,1-1 0 0,-3 1-2 15,-4-1 2-15,-4 2-1 0,1 0 2 16,0 1 2-16,2 2-1 0,2 1 3 15,4 3-3-15,6 4 1 0,3 2-2 16,4 3 0-16,2 2-1 0,5 3-4 16,1 0-4-16,-2-2-3 0,2 2 1 15,0 0 2-15,0 0 3 0,3 2 3 16,11 9 4-16,4 0-4 0,2 1 2 16,3-1-3-16,2-3 1 0,7 2-2 0,0-4-3 15,2-2-1-15,-1-2-3 0,2-2-7 16,-3 0-1-16,1-3 0 0,-4-6-2 15,3-4 6-15,-3 0 2 0,-3-2 3 16,-3-4 6-16,-4 1 4 0,-6 0 9 16,-5 3 1-16,-2 1 3 0,-4 2 3 0,-2 0 1 15,0 0 4-15,0 6 2 16,0 1-5-16,0 5-14 0,0-2-7 0,0 2-4 16,-8 13 0-16,-3 6 5 15,-5 13 6-15,2 3-2 0,-4 3 1 0,1 2-2 16,-1 1-2-16,1 1-1 0,1-1-1 15,2-1-2-15,2-2 0 0,2-5-6 16,3-3-13-16,7-2-24 0,0-10-57 16,0-4-106-16</inkml:trace>
  <inkml:trace contextRef="#ctx0" brushRef="#br0" timeOffset="-213338.2">6199 15135 261 0,'0'0'26'0,"0"0"2"0,0 0 0 16,0 0-12-16,0 0-5 0,0 0-6 16,0 0-6-16,0 0-2 0,0 0-2 15,0 0-1-15,-97-29 4 0,78 50-1 0,-4 5 5 16,0 3-3-16,0 6 3 0,-3 3-2 16,1 3-3-16,-1 3 3 0,2 4-4 15,-1 2 3-15,6 5-1 0,3 2-1 16,5 0 0-16,1-1 1 0,4-3 0 15,3-1 0-15,3-7 4 0,0-2-3 16,9-4 0-16,2-7 2 0,2-1-3 16,3-7 3-16,3-4 3 0,1-2 0 15,0-8 2-15,2-2 1 0,1-3 3 16,0-5 1-16,3 0 0 0,-1-5-1 0,3-6 6 16,-4 1 3-16,1-4 2 0,-5-2-1 15,-4-4-11-15,-2-2-5 0,-1-2-6 16,-4-2-1-16,-6 1-1 15,2-2 4-15,-5 0-2 0,-5 2-2 0,-2 0 1 16,-5 4 0-16,-2 3-1 0,2 4 0 16,2 5-3-16,0 5 0 0,0 2-1 15,-1 1 1-15,0 1 1 0,-4 0 1 16,8 3-1-16,-6 6 1 0,6-3-1 16,4 3 2-16,0 1 2 0,3 0 0 0,3 3 4 15,10-2-2-15,6 1 0 16,4-3 0-16,3-4 0 0,5-2 1 0,2-3 0 15,3 1 0-15,-3-1 0 0,0 0 1 16,-1 0-1-16,-6 0 0 0,0-1 0 16,-8-2 1-16,-1 0 2 0,-8 1 1 15,1-3 2-15,4 0 0 0,-5 2-1 0,4-5-2 16,-3 5 1-16,-6 0-2 16,1 2-1-16,-2-1-2 0,1 0-2 15,-1 1-4-15,8 1 1 0,-3 0 0 0,2 7 3 16,6 7 1-16,-3 4 2 0,-2 5-1 15,1 3 4-15,-5 4 0 0,-4 4 0 16,0 2-3-16,-3 5-2 0,0 0-2 16,0 5-2-16,4 2 0 0,3 4-7 15,5-4-14-15,8-2-41 0,6-4-74 0</inkml:trace>
  <inkml:trace contextRef="#ctx0" brushRef="#br0" timeOffset="-212695.91">7351 16334 248 0,'0'0'43'16,"0"0"-4"-16,-3-79-2 0,3 42 1 15,3-8 2-15,5-2-6 0,-1-2-1 16,0-3-8-16,2-3-10 15,-2-6 0-15,0-3-8 0,-1-5 2 0,0-7 0 16,-5-4-5-16,-1 0 1 0,0 1-3 16,0 4 2-16,-1 1-3 0,-5 8-6 15,3 5 4-15,0 3-3 0,2 7 4 16,-1 5 2-16,2 5-2 0,0 5 2 16,0 12-2-16,-1 2 1 0,1 9 0 0,0 6 1 15,0 2-1-15,0 5-1 0,-3-2-1 16,3 2-1-16,0-1 0 0,0-1 0 15,0 0-1-15,0 1 1 16,0-1-2-16,0 1 1 0,0-1 0 0,0 1-2 16,0 1 4-16,0-2-1 0,0 2 1 15,-3 0 0-15,3 0 0 0,0 0 1 0,-3 2 0 16,-1 10 0-16,-6 5 0 16,-3 5 1-16,-6 0-1 0,0 0-1 15,-4 1 2-15,-3 2-2 0,0-1 0 0,-1 0 1 16,1-1 1-16,1 0-2 0,2-3 1 15,1-2-2-15,6-3 0 0,3-6 2 16,7-3 0-16,2-3 0 0,4-3 1 16,0 0 0-16,0 0 2 0,-3 1 1 15,3-1 1-15,0 0 0 0,0 0-3 0,0 0-2 16,3-10-2-16,10-9 2 0,7-6-1 16,2-3 1-16,0-1 0 15,5-4 0-15,2-3 0 0,0-2 1 16,6 1-2-16,-2 4 2 0,-4 6-2 0,0 5 1 15,-12 11-2-15,-2 4-2 0,-4 7 0 16,-1 7-1-16,5 11 1 0,-2 10 0 16,0 10 2-16,3 8-1 0,1 4 1 15,3 4-2-15,6 3-3 0,5 2-9 16,11 2-32-16,10 1-61 0,10 0-128 0</inkml:trace>
  <inkml:trace contextRef="#ctx0" brushRef="#br0" timeOffset="-212075.23">9198 15800 249 0,'0'0'49'0,"0"0"-9"16,0 0 1-16,0 0-7 0,0 0-7 15,0 0-9-15,0 0-10 0,0 0-6 16,0 0-3-16,16-32 1 0,20 25 2 16,7-1-1-16,4 3-4 0,3 2-4 15,-2 2-6-15,0 1-12 0,1 0-29 0,-6 0-56 16,-2 4-100-16</inkml:trace>
  <inkml:trace contextRef="#ctx0" brushRef="#br0" timeOffset="-211912.29">9190 16032 356 0,'0'0'22'16,"0"0"0"-16,0 0 1 0,0 0-6 15,96 3-15-15,-38-3-15 0,11 0-57 0,7-1-148 16</inkml:trace>
  <inkml:trace contextRef="#ctx0" brushRef="#br0" timeOffset="-210457.79">11314 15543 199 0,'0'0'46'16,"0"0"-2"-16,0 0-3 0,14-77-8 15,-14 63-5-15,-1-2-4 0,-2 6-3 0,0 6-8 16,-4-4-7-16,4 7-9 0,-7 1-4 16,-9 1-1-16,1 16 2 0,-8 9 2 15,-1 7 1-15,1 4 0 0,3 4-2 16,4 3 2-16,0-1 0 0,6 3-4 15,3-3 3-15,3-1 5 0,7 1-3 16,3-4 4-16,10-2-2 0,7-4-4 16,8-6 4-16,8-2-2 0,11-7 2 15,8-6 0-15,10-6-2 0,9-6 2 16,7-3-1-16,4-9 1 0,-2-4 1 0,-4-3 3 16,-8-4-2-16,-11-1 5 0,-11 0-2 15,-13-2-2-15,-9-2 3 0,-8 1-5 16,-6 0 2-16,-6 1-1 0,-2-4 2 15,-5 1-2-15,0 0 1 0,0 1 2 16,-5 1 1-16,0 3-1 0,-4 4 2 16,2 6-2-16,-2 4-2 0,2 2-2 15,-2 4-4-15,-1-1-1 0,-2 5 1 16,-6 0-2-16,2 11 1 0,-7 5 0 16,1 7 0-16,7 3-1 0,-2 5 2 0,1 0 1 15,2 3 0-15,2-1-2 0,0 0 4 16,3-1 2-16,3-2-4 0,3-2 4 15,3-4-3-15,0-2 0 0,4-4 2 16,6-5 4-16,5-2 0 0,2-6 6 16,6-5-3-16,8 0 1 0,3-6-4 15,5-11-1-15,2-3-2 0,-1-3-3 16,-2-4 4-16,2-3-5 0,-5-2 5 16,-5-1-1-16,-4-2-1 0,-7 0 0 15,-6 0-3-15,-7 0-1 0,-6 3-5 0,0 2-2 16,-9 6-2-16,-5 4-4 0,-1 10-3 15,-5 8-5-15,-3 2-3 0,0 10-2 16,-2 7 2-16,4 4 4 0,1 3 4 16,5 1 0-16,3 0 2 0,5 0-3 15,7-3-3-15,0 0 3 0,16-5-3 0,7-4 6 16,10-2 3-16,9-5 7 16,10-5 6-16,2-1 1 0,1 0 3 15,0-4-1-15,-6-7 3 0,-7-1 2 16,-4-3 4-16,-8 0 5 0,-4-2 3 0,-6-1 5 15,-7 1-4-15,-4 3-2 0,-5-2-2 16,-4-1 0-16,0 0-2 0,0-1 2 16,-8 4-1-16,0 2 0 0,1 5 2 15,-6-3-6-15,6 6-4 0,-3 4-4 16,-9 0-6-16,3 8 0 0,-9 8 0 0,4 7 1 16,-1 6-1-16,3 1 0 0,1 4 1 15,3-2 0-15,2-1 1 0,6 0 1 16,2-3 0-16,4-3 4 0,1-1-4 15,1-4 6-15,8-4-4 0,4-2 5 16,0-4 5-16,6-5-1 0,3-5 2 16,2 0-2-16,2-7-3 0,3-7-4 15,-1-2 2-15,-1-4-2 0,-4-3 2 16,-2-1-2-16,-3-2 1 0,-3-3-1 16,-1 2 1-16,-2-3-2 0,-3 2 0 0,0 4 2 15,-4 7-1-15,-1 7 5 0,-2 5-2 16,-2 5-4-16,0-2-7 0,0 2-5 15,0 0-1-15,0 2 2 16,0 15 6-16,1 8-1 0,1 10 0 0,-2 5-1 16,1 2-2-16,2 2-3 0,0 1-5 15,8-3-13-15,1-2-26 0,7-6-48 0,0-3-95 16</inkml:trace>
  <inkml:trace contextRef="#ctx0" brushRef="#br0" timeOffset="-209806.09">13042 15551 364 0,'0'0'23'0,"0"0"-14"0,0 0-14 16,0 0-2-16,0 0 1 0,85 53 1 16,-66-15-1-16,-5 6 3 15,1 3-2-15,-5 1 3 0,-4 4 2 16,-2-6 0-16,-1-2 1 0,-3-5-1 0,0-11-1 15,0-13 1-15,0-8 3 0,0-7 10 16,0 0-2-16,0 0 2 0,4 0-4 16,5-13-7-16,8-10 1 0,4-9-2 15,5-4-3-15,-2-2 0 0,5 1 0 16,-2-2 2-16,-3 2 0 0,-1 6 0 0,-6 3-2 16,-2 10 1-16,-8 7-4 0,-2 7-4 15,-5 4-2-15,3 0-1 0,5 4 5 16,-1 10 4-16,4 4 0 0,-3 2 2 15,-4-5 0-15,-1 0 0 0,3-5 4 16,0-3 7-16,1 1 2 0,4-5 5 16,8-3 2-16,2 0-1 0,6-8-7 15,2-4-2-15,1-6-1 0,-1-4-3 16,0 0-2-16,-2-4-1 0,-4 0-2 16,-3 1 0-16,-5 2 0 0,-6 0-2 0,0 6 0 15,-6 8-3-15,-3-2-2 0,0 7-3 16,0-1-2-16,-6 0 0 0,-7 5 3 15,-6 8 3-15,-4 6 2 0,5 4 0 16,3 5 0-16,3 1 1 0,6 3-1 16,2-1 2-16,4 2 0 0,0-1 1 15,3-1 1-15,7 1-2 0,4-1 5 0,2 1-4 16,3-1 4-16,-1-2-2 0,0-1-1 16,-3-3 1-16,-4-7-3 15,-2-2 2-15,-5-4 0 0,-2-3 5 0,1 2 3 16,-3-6 1-16,-11 3 1 0,-9 1-2 15,-7-1-5-15,-5-1-2 0,-1-2-2 16,1 0-3-16,0 0-1 0,6-3-2 16,4-5-5-16,5 4-6 0,10-1-9 15,4-2-9-15,3-6-6 0,13-2-3 0,10-5 1 16,10 2 5-16,5 2 0 16,2 0 2-16,2 1 6 0,-1 0 6 15,-1 0 12-15</inkml:trace>
  <inkml:trace contextRef="#ctx0" brushRef="#br0" timeOffset="-209509.78">14002 15713 4 0,'0'0'10'0,"0"0"4"0,0 0 3 16,0 0 5-16,0 0 4 0,58-85 4 16,-51 76 4-16,-3 2-1 0,-2 4-5 15,1-1-11-15,-3 4-6 0,0-1-5 16,4 1-1-16,5 0 0 0,4 5 6 0,-3 2 2 16,1 2 0-16,1 0 1 0,-2 1 1 15,7 1 0-15,1-3 2 0,2-2 1 16,2-4-4-16,1-2-1 0,-1 0-2 15,1-2 0-15,-3-5-2 0,-1-5 1 16,-5-4-3-16,-1-2-1 0,-4-1-2 0,-2-3-1 16,-4-2-3-16,-3 1-1 15,0-1-4-15,-6 0 2 0,-5 2-3 16,-4 2 1-16,-2 4-3 0,-2 5 0 16,-4 7 1-16,-2 4 3 0,-1 6 0 0,2 9 3 15,-1 9-1-15,2 7-2 0,1 5 2 16,6 5-2-16,2 4 0 0,5 1-4 15,8-2-19-15,1-2-89 0,3-2-93 16</inkml:trace>
  <inkml:trace contextRef="#ctx0" brushRef="#br0" timeOffset="-209053.2">15912 15592 219 0,'0'0'26'0,"0"0"-5"15,0 0 0-15,0 0 1 16,-91-77-1-16,65 69-7 0,-1 5-5 0,-4 3-4 15,1 0-3-15,-1 7-2 0,1 5-1 16,3 3-1-16,4 2 0 0,4 3-3 16,4 0 1-16,8 0 0 0,6-1 0 15,1-1 4-15,15-1 3 0,7-5 0 16,10-2-1-16,7-6 1 0,1-1-1 0,4-3-1 16,-1 0 0-16,-5-1 1 0,-5-4-1 15,-10 0 3-15,-10 2 3 0,-7 3 1 16,-6 0-1-16,0-1-7 0,0 1-4 15,0 0-3-15,-4 6-1 0,-8 14 1 16,-7 5 2-16,0 12 5 0,-1 8-1 16,5 10 0-16,1 7 0 0,4 10-4 15,2 7-1-15,3 6 0 0,1 2 1 16,1 0 2-16,0-3 3 0,-3-9-1 16,-2-3 1-16,-5-8-33 0,-6-5-2 15</inkml:trace>
  <inkml:trace contextRef="#ctx0" brushRef="#br0" timeOffset="-206994.51">17128 15788 255 0,'0'0'48'16,"0"0"-13"-16,0 0-8 0,0 0-10 15,0 0-5-15,0 0-7 0,15-84-4 16,-27 74-2-16,-4-3-2 0,-5 6 3 16,-7 4-4-16,-5 3 3 0,-3 0 1 0,-5 4-2 15,1 8 0-15,-1 3-1 0,4 5 0 16,0 2 1-16,4 2-2 16,7 2 4-16,3 1-3 0,7 0 2 15,8-1 0-15,3 1-3 0,5-2 3 0,0-3 0 16,10-2 1-16,6-3 7 0,7-3 5 15,4-7 3-15,6-4 0 0,7-3-3 16,4-3-4-16,2-8-1 0,-1-4-1 16,-2-1 0-16,-4-4 0 0,-4 1 1 15,-5-5-1-15,-5 0 0 0,-8 0 3 0,-1 0-7 16,-6-1 3-16,-1 2-3 16,-4 5 1-16,1 3 1 0,-3 4-1 15,-1 5 1-15,-1 2-3 0,-1 4-5 16,0-1-2-16,0 1-7 0,0 0 2 0,2 0 2 15,-2 1 4-15,0 13 5 0,0 6-3 16,0 7 0-16,1-2 0 0,3 0 6 16,4-1-2-16,3 0 2 0,2-2-3 15,3-4 0-15,2-3 0 0,0-4 2 16,-5-4 2-16,5-4 0 0,0-3 1 0,4 0-1 16,6-10-2-16,-2-4 1 0,-3-3 0 15,-3-3 1-15,-1-1-2 0,-2 0-4 16,-4-3 3-16,0 0-5 0,-1-3 5 15,-4 2-1-15,1-3 1 0,-2 3 1 16,-1 0-1-16,-3 7 1 0,0 0 1 16,-2 7 1-16,-1 5 0 0,2 0 2 15,-2 6-3-15,0-2-3 0,0 2-5 16,0-1-4-16,1 1-2 0,-1 0 3 16,0 0 4-16,0 13 2 0,0 6 1 0,0 7-1 15,0 1 1-15,0-1 1 0,0 1-1 16,0-3-1-16,0 1-1 0,0-4 2 15,3 0-8-15,3-3-6 16,4-1-22-16,-1-5-46 0,5-4-48 0</inkml:trace>
  <inkml:trace contextRef="#ctx0" brushRef="#br0" timeOffset="-206873.4">17611 15312 207 0,'0'0'-12'0,"0"0"-6"0,0 0-4 16,0 0-7-16,0 0-29 0</inkml:trace>
  <inkml:trace contextRef="#ctx0" brushRef="#br0" timeOffset="-206577.65">17808 15669 272 0,'0'0'28'0,"0"0"-15"15,0 0-12-15,0 0-3 0,0 0 0 16,0 0 1-16,0 0 1 0,68 87 0 16,-57-59 0-16,-2 1 3 0,-1 1-1 15,-4-5 0-15,0-5 1 0,-3-10-1 16,1-3 0-16,-2-7 5 0,0 0 9 0,0 0 12 16,1 1 0-16,8-1-5 0,7-3-9 15,4-9-14-15,11-8 2 0,-1-4-3 16,0-4 2-16,-1 1 1 0,0 1 1 15,-3 2-2-15,-4 4 1 0,-6 8-3 16,-2 3-5-16,-5 5-2 0,1 4-4 0,6 0 1 16,-3 12-2-16,6 1 2 15,-6 7-3-15,0 3-13 0,-2 3-17 16,0-2-26-16,0 4-37 0</inkml:trace>
  <inkml:trace contextRef="#ctx0" brushRef="#br0" timeOffset="-205790.26">18501 15689 171 0,'0'0'28'0,"0"0"-16"0,0 0-9 0,0 0-4 15,0 0-3-15,0 0 3 0,0 0 4 16,0 0-3-16,0 0 2 0,43-17 3 15,-23 24 1-15,-7-2 1 0,0 2 3 16,-1-1 3-16,-3-2 0 0,6 1 1 16,0-1-3-16,5-1-2 0,3-1 0 15,-1-2 0-15,1 0-1 0,2-2-4 0,-1-2-1 16,2-5-2-16,-1 0-2 16,0-3 1-16,-2-1-3 0,-2-2 2 15,-2 0 2-15,-3-1-1 0,-7 5 4 0,-2-3-4 16,-4 5 0-16,-3-2-2 0,0-2-3 15,-1 5 0-15,-13-1 1 0,-4 7-1 16,-4 2 1-16,-9 8 2 0,1 6 0 16,0 3-1-16,1 2 2 0,3 2 0 15,1 1 0-15,4-1 0 0,5 1 0 16,1 0-2-16,7-7 1 0,3 2-2 0,5-1 1 16,0 3 3-16,10 2 0 0,8-3 1 15,3-3 4-15,3-1-4 0,4-3 4 16,4-3-4-16,3 0 0 0,7-3 1 15,4-4-1-15,8-1 2 0,2-1-1 16,3-7 0-16,3-4-3 0,1-1 4 0,-1-4-3 16,-3-1 3-16,-3-1 1 0,-5 1-2 15,-5 0-1-15,-8-1 1 16,-6 3 4-16,-9-2-1 0,-7 1 2 16,-5 3 0-16,-5 0 1 0,-3 4-2 0,-3-2-2 15,0-1 1-15,0 2-2 0,0-6 1 16,-3 8-5-16,-4-4-3 0,-6 6-3 15,-2 4-1-15,-9 1 4 16,-2 2 0-16,-4 8 2 0,-4 4 1 0,-2 3-1 16,-2 4 1-16,0 1 0 0,0 0 0 15,3 3-1-15,2 0-2 0,5-2 2 16,8 1-2-16,7-7 1 0,7 0 1 16,6-2 2-16,3-2 4 0,15 0 1 15,11-8 2-15,9-3-1 0,7-6-3 0,7-11-3 16,-1-6 2-16,3-7 0 0,-2-8-1 15,-3-7 2-15,-3-7-2 0,-4-6 3 16,-4-2-2-16,-4-6 3 0,-5-1-5 16,-7-1-1-16,-3-3 1 0,-6 3-2 15,-3 1 7-15,-6 6 3 0,-4 11 1 0,0 10-3 16,-1 16-8-16,-9 15-8 0,-3 11-1 16,-9 23 1-16,-8 18-1 15,-7 14 1-15,-3 17-6 0,-8 11-44 16,0 12-71-16</inkml:trace>
  <inkml:trace contextRef="#ctx0" brushRef="#br0" timeOffset="-205215.03">16126 15765 148 0,'0'0'55'16,"0"0"-3"-16,0 0-15 0,0 0-14 15,0 0-18-15,0 0-11 0,0 0-6 16,0 0-1-16,0 0 10 0,0 0 1 16,41 24 0-16,-20 3 2 0,0 7 2 15,2 1-2-15,-2 1 0 0,-2 1 1 0,-1-4-5 16,-7-1 3-16,-1-5 0 0,-4-8 1 16,-5-9 6-16,1-4 11 15,-2-6 14-15,0 0 2 0,-2 0 4 16,-10-6-8-16,-3-11-9 0,-2-7-5 0,5-8-4 15,5-4-7-15,7-5-5 0,0-3 0 16,13-3-7-16,14 0 2 0,7 1-1 16,7 5-3-16,4 3-6 0,6 11-18 15,0 7-60-15,2 10-120 0</inkml:trace>
  <inkml:trace contextRef="#ctx0" brushRef="#br0" timeOffset="-204808.8898">17740 15148 425 0,'0'0'7'0,"0"0"-24"0,0 0-10 16,0 0-37-16,0 0-148 0</inkml:trace>
  <inkml:trace contextRef="#ctx0" brushRef="#br0" timeOffset="-204190.47">20440 15847 489 0,'0'0'30'0,"0"0"-8"15,0 0-8-15,-19-106-6 0,26 74-3 16,12-5-4-16,6-1-1 0,6-3-4 0,4 2 1 16,3 1 0-16,-2 3 0 15,-3 5-2-15,-4 2 0 0,-4 4-1 0,-8 4-1 16,-7 7-1-16,-4 5-3 0,-3 5-8 15,-3 3-4-15,0 0-2 0,0 0-2 16,-10 0 3-16,-5 4 1 0,2 3 2 16,3 2 5-16,4-3 3 0,1 3 4 15,2 6 8-15,3-1-2 0,0 5 3 0,10 3 2 16,3 1-4-16,4 1 5 0,3 5-2 16,5 1 0-16,2 2 1 15,2 0-2-15,0-2 2 0,2-1-4 16,-1-5 2-16,-1-1 0 0,-3-3 0 0,-4-3 3 15,-7-7-2-15,-3 1 2 0,-4-5 0 16,-6-3 6-16,2 0 3 0,-4 0 4 16,-14 3-2-16,-7 0-6 0,-10 2-3 15,-2-4-4-15,-2-1-2 0,2-3 1 16,10 2-7-16,4-2-11 0,6 0-35 0,12-8-60 16,1-7-70-16</inkml:trace>
  <inkml:trace contextRef="#ctx0" brushRef="#br0" timeOffset="-203977.04">21456 14829 382 0,'0'0'50'0,"0"0"-24"16,0 0-16-16,0 0-11 0,0 0-4 0,0 0 0 15,0 0 3-15,-56 89-1 0,47-36 2 16,1 9-1-16,3 7 4 0,2 8-1 15,1 8-1-15,0 8-1 16,-1 4-5-16,2 1-6 0,-1 1-5 0,2-6-12 16,0-4-25-16,-1-5-37 0,1-7-56 15</inkml:trace>
  <inkml:trace contextRef="#ctx0" brushRef="#br0" timeOffset="-203526.9199">21156 15550 352 0,'0'0'59'15,"0"0"-13"-15,-11-93-11 0,11 73-9 0,8 5-11 16,5 3-6-16,7 4-6 0,7 4-2 16,8 4-2-16,4 1 0 0,6 11-2 15,0 8-1-15,0 7-1 16,-3 8 1-16,-3 6 0 0,-6 7 0 0,-5 2 0 15,-7 1 2-15,-6 2 2 0,-7-3-2 16,-8-3 3-16,0-4-1 0,-7-8-1 16,-3-8 1-16,-2-7 3 0,2-10 2 15,-3-6 5-15,-1-4 1 0,1-7 0 16,-3-11-2-16,1-6 0 0,5-8-3 0,2-4-4 16,5-6 2-16,3-3-6 0,7-4 2 15,7 2-2-15,6 2-4 0,8 2-2 16,4 9-3-16,4 3-4 0,6 7-12 15,6 7-18-15,2 7-23 0,5 5-20 16,5 3 0-16,2 2 16 0,-2 2 27 0,3 3 27 16,-6-1 28-16,-3-3 29 15,-8-1 36-15,-5 0 33 0,-12-8 4 16,-6-6-7-16,-6-1-29 0,-5-3-28 16,-5-2-15-16,-1 5-12 0,-5-2-9 0,0 6-6 15,-1 5-6-15,0 1-6 0,0 5-18 16,0 0-26-16,0 0-89 0,0 0-145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41:41.016"/>
    </inkml:context>
    <inkml:brush xml:id="br0">
      <inkml:brushProperty name="width" value="0.05292" units="cm"/>
      <inkml:brushProperty name="height" value="0.05292" units="cm"/>
      <inkml:brushProperty name="color" value="#FF0000"/>
    </inkml:brush>
  </inkml:definitions>
  <inkml:trace contextRef="#ctx0" brushRef="#br0">15300 15086 201 0,'0'0'33'16,"0"0"2"-16,0 0 3 47,0 0 0-47,0 0 0 0,0 0-9 0,0 0-7 0,0 0-6 0,0 0-6 0,41-53-3 0,-41 53-5 0,0-1-3 0,0 0 0 15,-6-1-3-15,-8 2 3 0,-4 0-2 16,0 3 3-16,-4 4-1 0,3 2 1 16,0 1 0-16,8-3 0 0,-1 1 0 0,4-2-1 15,0 1 0-15,1-2 0 0,4-2-3 16,0 2 2-16,3-5 0 0,-1 0 1 16,1 0 2-16,0 6 0 0,0-2 1 15,4 3 1-15,8 3 0 0,-5-5 0 16,9 1 0-16,-3-2-2 0,-2-1-1 0,5 2 0 15,0 0-1-15,-3 0 1 16,3 0 0-16,-3 1 0 0,1 1 5 0,-2 2-6 16,0-2 5-16,1 0-4 15,-3 4-1-15,-4-6 3 0,5 6-3 0,-5-2 2 16,0-2-3-16,0 0 1 0,-2 1 0 16,-1-1 0-16,1-3 1 0,0 4 0 15,-2-3-1-15,-1 0 1 0,1 1-2 16,-2-2 2-16,0 3 0 0,0 3 2 15,0-1 1-15,-6-1 1 0,-4 0 2 0,4-1-3 16,-7-1 0-16,-4 0 0 16,-1-3-2-16,-6 2 0 0,-1-1 1 15,1-2-1-15,1 1 0 0,7-2 1 16,-3 1-2-16,7-1 0 0,-1 1 0 0,2-2-4 16,-1 2-1-16,1-2-5 0,5 0-7 15,1 1-13-15,5-1-25 0,-1 0-26 16,1 0-112-16</inkml:trace>
  <inkml:trace contextRef="#ctx0" brushRef="#br0" timeOffset="393.4169">15690 14713 376 0,'0'0'32'0,"0"0"-13"0,0 0-10 16,0 0-8-16,0 0-5 0,0 0 0 16,0 0-1-16,0 0 3 0,0 0 2 15,-25 6 0-15,22 14 0 0,-1 1 1 16,4 3 0-16,0 2 2 0,0 3-1 0,0 3 0 15,0 3 0-15,4 1 1 16,0 1-1-16,1-1 0 0,-1-3-2 16,2 0 1-16,0-3-1 0,1-3 1 15,-3 0 5-15,2 1-3 0,0-5 2 0,0 0-3 16,-2-1-3-16,0-7 1 0,0-2 0 16,-2-1-1-16,-1-1-2 0,2 2 2 15,-3-1-3-15,2 2-3 0,-2-8-3 16,0 6-9-16,0-6-20 0,0 0-15 15,0 1-21-15,-3-4-31 0</inkml:trace>
  <inkml:trace contextRef="#ctx0" brushRef="#br0" timeOffset="2094.1035">15523 15202 200 0,'0'0'28'16,"0"0"-4"-16,0 0-4 0,0 0 0 0,0 0-3 16,0 0-2-16,0 0-3 0,42-84-5 15,-33 79-2-15,-1 1-3 0,7-1 0 16,-5 1-1-16,5 1 2 0,-4 0-2 16,1 2 1-16,-1-1-1 0,2 2-1 15,-1 0 3-15,2 0-6 0,4 0 6 16,-6 0-3-16,8 0 0 0,-2 0 0 15,-2 0 0-15,1 3-3 0,-2 0 2 16,-1 4 0-16,-2-2 0 0,2 1 0 16,-3 4 0-16,-3-2 1 0,2 3-2 0,0 4 1 15,-1 1 6-15,-3 0-3 0,1-3 3 16,-4-1-4-16,0-1-1 16,-2-6 2-16,-1 7 4 0,0 1 3 0,0-4 5 15,-3 7-2-15,-1-7 3 0,-4-3-2 16,2 1-3-16,1-4 0 0,2-1-3 0,-2-2 3 15,0 0 0-15,-5 0-1 0,2-2 0 16,2-6-5-16,1 2 0 16,4-5-2-16,1-5-1 0,0 2-2 15,6-4 1-15,1 3-4 0,5 1-2 0,1 0 5 16,1 2-8-16,3 1 8 0,-2 4-1 16,5 0-2-16,-7 2 3 0,2 1 0 15,-5 2 1-15,1-2 1 0,-1 3-2 16,1-1 0-16,0-2 2 0,-2 1-2 15,1 1 1-15,1 0 0 0,-2-2 0 0,-6 3 0 16,9-1 0-16,-5 2 0 16,-3-2 0-16,2 2-1 0,-2-1 0 15,2 1-1-15,1 0 1 0,-1 0-2 16,-2 0 3-16,1 0 0 0,-1 0-1 0,6 0 1 16,-4 0 0-16,3 3 0 0,1 0 0 15,0 1 1-15,-1-2-1 0,-1 0 0 16,1 1 0-16,1-2 2 0,0 2-1 15,4-3 2-15,4 0-2 0,1 0 0 16,-3 0 0-16,2 0-1 0,-3-3 1 0,-2 1-1 16,3-4 1-16,-3-1 1 0,-4 1-1 15,1-1 1-15,-3 1-1 0,-6 2 0 16,2 2-2-16,-3-5-1 0,0 3-2 16,-3-5 0-16,-2-1 1 0,-4 5-1 15,0-2 1-15,-4 4 2 0,3 0-1 16,-2 3 0-16,-3 0-1 0,0 0 3 15,-1 2-2-15,3 2 1 0,-1 4-1 16,1-1 1-16,1 2 0 0,-1 2 2 16,4-3-2-16,4 0-1 0,-5 5 0 0,5-5 0 15,1 2 0-15,1 1 1 0,0 0 5 16,2 0-4-16,1 2 5 0,0-1-7 16,0-1 1-16,1 6 2 0,5-4-1 15,1 2 4-15,5-1-5 0,1-4 2 16,2 0 0-16,5-3 0 0,0-1-1 15,1-1 0-15,1-2 1 0,-5-1-1 16,2-2 2-16,2 0-1 0,-3 0-1 16,4-2 0-16,-2-4 2 0,-3-1-2 15,-2 0-2-15,1-4 2 0,-2 1-1 0,1-2-1 16,-4 0 4-16,-2 1-4 0,-1 0-2 16,-3 3 5-16,-1-2-6 0,1 0 5 15,-2 0 1-15,1 1 1 0,-2 5-1 16,-1-5 0-16,2 4 0 0,-2 0 0 15,1 3-1-15,-2 2 0 0,0-2-1 0,0 2-2 16,1 0-2-16,-1-2 0 16,3 2 1-16,-3 0 2 0,1 0 0 15,4 0 2-15,2 5-3 0,2 7 1 16,1 3 6-16,-3 1-6 0,-3-3 7 0,-1 2-3 16,0 1-3-16,-1-4 3 0,-1 4-2 15,1-5-1-15,-2-6 1 0,1 1-1 16,-1-6 1-16,0 3 1 0,2 2 1 15,-2 0 3-15,1 2 4 0,-1-7 3 16,0 0 2-16,0 0-2 0,3 0-5 0,1 0-5 16,3-2-1-16,4-8 0 0,1-3 0 15,-1 1-2-15,-1-3 1 0,3 2-1 16,-3-3-4-16,0 1 5 16,1 1-7-16,-3 4 6 0,1-1 1 0,0 2 0 15,-1 2-1-15,1-3 0 0,-4 4 0 16,-2 4-1-16,6-5 1 0,-5 4-2 15,-1 0 0-15,1 1-1 0,-4 2 0 16,0-1 0-16,6 1 1 0,-1 0 0 16,6 0 0-16,-2 0 0 0,-3 6 0 0,0-1 2 15,0 2 0-15,0 5 0 0,-1-3 6 16,2 5-5-16,0 0 3 0,-1-6-2 16,1 6-2-16,0 0 2 0,1-3 0 15,3 4 1-15,-4-6-2 0,2-1 0 16,1 1 0-16,0-5 1 0,4 1 2 15,-5-1-1-15,3-3 1 0,7-1 1 0,-3 0-1 16,5-1-1-16,-2-5 1 16,0-5-2-16,0-1 1 0,-2-1-4 15,2-4-2-15,-3 0 3 0,1-1-6 0,-2 3 6 16,-5 2-1-16,-3 2-1 0,-3 3 0 16,-2 4-1-16,1-1 0 0,-3 5-1 15,0-6 0-15,0 1-2 0,0 1 0 16,0-1 1-16,0 5 2 0,-6 0 2 15,2 0-2-15,-5 0 4 0,-4 7-2 0,6 4 1 16,-4 3 5-16,3 2-5 16,2 5 6-16,0 0-4 0,2 0-2 0,1 2 2 15,2 0-3-15,-1-1 0 16,2 2 1-16,0 2 0 0,2 2-1 0,3-1 0 16,1 2 1-16,2 0-1 0,0-2 1 15,-1 1 1-15,-1-5-1 0,-1-4 1 16,-2-2-1-16,-2-7 1 0,-1-4-1 15,0 5 2-15,0-7 1 0,-3 3 3 16,-3-1 0-16,-4-5-1 0,-9-1 0 0,2 0 1 16,-8-7-3-16,2-4 2 0,3-1-1 15,1-3-4-15,3-1 1 0,3 1-8 16,6 3-15-16,3-3-27 0,4-3-58 16,4-2-87-16</inkml:trace>
  <inkml:trace contextRef="#ctx0" brushRef="#br0" timeOffset="2401.6909">17535 14789 356 0,'0'0'30'16,"0"0"-16"-16,0 0-10 0,0 0-8 15,0 0 0-15,0 0-1 0,0 0 4 16,0 0 0-16,0 0 1 0,0 0-1 16,-6 98 0-16,6-61 0 0,0 1 1 15,0 1-2-15,0 3 2 0,1-3-1 0,1 2 1 16,-2-2 4-16,0 1-3 0,0-3 1 16,0 1-3-16,0-1-5 0,0-4 1 15,0-4-5-15,-2-7 0 0,1-2-5 16,-2-9-4-16,3-4-5 0,0-2-15 15,0-5-15-15,0 0-5 0,0 0-52 16</inkml:trace>
  <inkml:trace contextRef="#ctx0" brushRef="#br0" timeOffset="3032.9787">17415 15284 271 0,'0'0'36'0,"0"0"-8"0,0 0-5 15,0 0-9-15,0 0-2 0,0 0-5 16,0 0-4-16,0 0-1 0,0 0-2 0,20-59 1 16,-4 53 1-16,6-2-2 0,1 1 3 15,3 0-2-15,1-2-5 0,2 0 4 16,1 0-3-16,1 0 3 0,-4-2-2 16,-2 2 2-16,4-1-2 0,-5-3-1 15,-1 0-3-15,-2-3-1 0,-5 0-2 16,-5-3-5-16,-1-3-2 0,-4-4-2 15,-3-3-1-15,-3-1 3 0,0-4 1 16,0 1 6-16,-3 1 3 0,-3 2 5 16,-1 4 5-16,-1 3 1 0,2 6 5 0,1 4 0 15,1 4 5-15,2 4-3 0,1 2-5 16,1 3-6-16,-2-2-3 0,2 2-4 16,-2 0 4-16,-5 10 1 0,2 8 1 15,-1 8-1-15,5 2-1 0,-1 7 2 16,2 2 0-16,0 1 2 0,0 1-1 0,2 1 1 15,2-2 0-15,1-2 1 16,-1-1 1-16,2-3-1 0,-4-2 1 16,1-3-1-16,-1-1 0 0,-1-9 2 15,2-2-5-15,-1-5 3 0,-1-6 1 0,1 0 3 16,-2-4 7-16,0 0-2 0,6 0 3 16,5 0-3-16,2-6-4 0,7-7-5 15,-5-4-3-15,-1-3-1 0,-1-1-3 16,1-1 6-16,0 0-2 0,3 1 0 15,-1-2 0-15,1 0 1 0,1 1 0 0,-3-2 1 16,0 2 0-16,1 1 1 0,-3 2 0 16,-4 7-2-16,-2 5-1 15,-1 1 0-15,-4 4-3 0,1-1-1 16,2 2 1-16,-2 1-2 0,5 4 2 0,-1 10 1 16,1 4 1-16,-7 5 2 0,-1 1 0 15,0 0-1-15,-4 4 0 0,-5-1 1 16,-1 2 4-16,0 1-7 0,0-1 2 15,0 2-3-15,1-1-13 0,5 2-15 16,2-5-25-16,2-1-94 0</inkml:trace>
  <inkml:trace contextRef="#ctx0" brushRef="#br0" timeOffset="4178.2703">18694 15158 234 0,'0'0'39'16,"0"0"-9"-16,0 0-3 0,0 0-6 15,0 0-6-15,0 0-2 0,0 0-2 16,0 0-2-16,0 0 0 0,0 0-3 0,-27-3-3 16,27 3 1-16,-1 0 0 0,1 0 1 15,0 0 1-15,0 0-1 0,11 0 1 16,6 0-2-16,5 1 2 0,1-1-1 16,2 0-2-16,1 0-1 0,3 0 0 15,1 0-1-15,2-1 0 0,1-2 0 0,2-2 0 16,1 2 2-16,0 0-2 15,-1-1-1-15,-2 0 1 0,-1 0-1 16,-3 1 0-16,-2-2 1 0,-3 2-1 16,-7 0 1-16,0 1-1 0,-1 0-1 0,-4 0 1 15,8 1 0-15,-7-1-1 0,0 1 1 16,0 0 0-16,0 1-1 0,0-2 1 16,-7 2-1-16,1 0 1 0,-3 0-1 15,2 0 1-15,0 0 0 0,0 0 1 16,-6 0 0-16,0 0 0 0,0 0-1 0,1 0 2 15,1 0-1-15,0 0 0 16,0 0 3-16,-1 0-1 0,1-2 1 0,-1 2-2 16,-1 0 1-16,0-1-1 15,0 1 0-15,0-5-2 0,-6-1 1 0,-5-1 1 16,-5-3-1-16,-1 0 2 0,-3 0-1 16,-1-2-1-16,-2 0 0 0,0 0 0 15,0-2 0-15,1 2 1 0,3-1 0 16,3-1 1-16,5 3-1 0,1 1 2 15,4 3-2-15,0 0 3 0,1-1-1 0,2 5-1 16,1 0 0-16,2 3-2 16,-1-1-1-16,1 1-3 0,0 0 1 15,0-1-1-15,0 1 1 0,0 0 2 16,11 0-1-16,4 4 1 0,3 3-2 0,-2 3 1 16,2-1 0-16,-1 1 1 0,2 2 0 15,1-1 0-15,-1-1-1 0,1 1 1 16,-2 0-1-16,-1-1 1 0,-5-2 0 15,0 1 0-15,-4-3-1 0,-2-1 1 16,1 1 0-16,-3-2 0 0,2 0 0 0,-3-1 0 16,0-2 0-16,1 2 0 0,-1-2-2 15,0 3 1-15,0-1-1 0,4 3-1 16,-4-2 2-16,-2-1 0 0,2 6-1 16,-3-2 2-16,0 3-1 0,0 4 1 15,-4-1 0-15,-8 4 0 0,-1-2 5 16,-4 0-5-16,-2-1 6 0,-3 0-4 15,-2 1-4-15,-2-1 2 0,1 0-6 16,-1-1-8-16,0-1-22 0,1 0-31 16,1-2-94-16,6-5-53 0</inkml:trace>
  <inkml:trace contextRef="#ctx0" brushRef="#br0" timeOffset="5193.8185">20058 15391 277 0,'0'0'36'15,"0"0"-1"-15,0 0-5 16,0 0-3-16,0 0-3 0,35-89-3 0,-22 71-4 16,-2-1-3-16,1-2-5 0,-1-2-4 0,0-3 2 15,-1 1-5-15,-2-1 4 0,0 0-2 16,-2-1-2-16,0 1 1 0,-3-1 1 16,0 1-2-16,-3 0-1 0,2 6 1 15,-2 1-2-15,0 5 2 0,0 0 0 16,0 1-1-16,0 7 1 0,0 0-1 15,0 6-2-15,0-2 1 0,0 2-2 16,0-1-1-16,-2-1 1 0,2 2-3 16,0-2 1-16,-4 2 2 0,-1 5 1 15,-1 9-1-15,-2 2 1 0,2 4 0 0,2 1 1 16,0-5-2-16,1 2 2 0,2 1-1 16,1 3-2-16,0 3 2 0,0 0 1 15,0-4 0-15,0 1 1 0,1-1-2 16,5-3 0-16,-2 0 7 0,2 1-5 15,-2-7 4-15,4 0-3 0,0-2 0 16,-2-4-2-16,6 5 2 0,-5-7-1 0,4 0 0 16,-1 1 3-16,1-3-2 15,6-2 1-15,-1 0 1 0,3 0-1 16,-1-8-1-16,-2 0-1 0,2-3 0 0,-2-3-2 16,-1-2-2-16,0-1 4 0,1-1-4 15,-5-2 3-15,1-2 0 0,-3 1-2 16,-2 0 2-16,-1-1 0 0,-2-2 1 15,-1 9-1-15,-2-5 1 0,-1 2-2 16,0 4 2-16,0-4-1 0,0 6 0 0,0 6 1 16,0 2-1-16,0 4-1 0,0-2-1 15,0 2-3-15,0-1 2 0,0-1-5 16,0 2 4-16,0 0 2 0,-1 0 1 16,-3 2 1-16,1 7 0 0,-2 7-1 15,2 2 1-15,-1 7-1 0,0-1 0 16,1 1 2-16,0-1-2 0,-1 0 1 15,2 1 0-15,1-1 0 0,1 0 3 16,0 1-4-16,0 0 2 0,0-7-11 16,0 0-18-16,0 1-20 0,1-7-35 0,3 4-35 15,-1-5-80-15</inkml:trace>
  <inkml:trace contextRef="#ctx0" brushRef="#br0" timeOffset="5527.022">20739 15127 320 0,'0'0'30'15,"0"0"-13"-15,0 0-8 0,0 0-9 16,0 0-2-16,0 0 1 0,0 0 4 15,0 0 5-15,0 0 4 0,0 0 3 0,-6-9 3 16,11 9-1-16,6 0 2 0,-2 0-2 16,4 0-2-16,7 0-1 15,2 0-5-15,5 0-1 0,1-2-3 16,-2-2-1-16,2 0-2 0,-3-2-2 0,-6 3 1 16,-9-1 0-16,1 3 0 0,-6 0-1 15,-1-1-1-15,2 2-4 0,-6 0-8 16,0 0-4-16,0 0-16 0,2 0-30 15,2 0-46-15,-1 4-103 0</inkml:trace>
  <inkml:trace contextRef="#ctx0" brushRef="#br0" timeOffset="6084.1622">21116 15301 436 0,'0'0'42'0,"0"0"-11"0,0 0-9 0,0 0-10 15,20-92-9-15,-6 70 5 0,2-3-6 16,1 2 4-16,-1-1 2 0,0 0-4 16,-1 3-1-16,-3-1-2 0,-1 1-1 15,-1 5 0-15,-2 2-1 0,0 1-1 16,-3 8-2-16,-2 0-5 0,2 2-6 15,-5 3-7-15,0-2-5 0,5 2 0 16,0 0 2-16,2 5 1 0,0 5 5 16,-2 0 3-16,-1 5 7 0,0-1 2 15,-1-5 3-15,1 6 3 0,2-1 0 0,-1-4 0 16,0 5 1-16,4-4-1 0,-3-3 1 16,1 3 0-16,-1-2 0 0,0-3 1 15,1 1 0-15,-3 0 0 0,2 0 0 16,-2 0-1-16,1-1 6 0,-1 2-5 15,2 0 4-15,-2 0-4 0,0 0 0 0,2 0-1 16,3 3 1-16,-2-4 1 0,2 4-2 16,-3-6 3-16,1 3-4 15,4 2 1-15,-3-6 0 0,2 5 0 16,-4-4-2-16,-2-3 2 0,3 3-1 0,-4-3 1 16,0 2 0-16,0-1 0 0,-3-3 0 15,0 0 1-15,0 0 3 0,1 2 0 16,-1-2 3-16,0 0-1 0,0 1 0 15,0-1-1-15,-4 0 0 0,-12 0-3 16,-4 0 4-16,-8 0-4 0,2 0 0 0,2 0 1 16,2 0-3-16,5 0-2 0,-1 0-3 15,7 0-7-15,5 0-21 0,0 0-28 16,-1 0-53-16,3 0-77 0</inkml:trace>
  <inkml:trace contextRef="#ctx0" brushRef="#br0" timeOffset="6411.0125">21699 14730 375 0,'0'0'31'15,"0"0"-15"-15,0 0-15 0,0 0-4 16,0 0-2-16,0 0 4 0,0 0 1 16,0 0 2-16,0 0 1 0,0 0 1 15,0 74 2-15,3-46-2 0,0 2 1 0,0 2-1 16,0 3-1-16,0-1-1 0,-2 1-2 16,2-1 1-16,-3-1-1 0,0 1 2 15,0-2 4-15,0-1-6 0,0 0 3 16,-1-1-5-16,-2-3-4 0,-2-1 0 15,1-3-10-15,1-6-17 0,-4-2-32 0,4-5-28 16,0-5-101-16</inkml:trace>
  <inkml:trace contextRef="#ctx0" brushRef="#br0" timeOffset="6935.2842">21587 15083 224 0,'0'0'41'0,"0"0"-7"0,0 0-11 15,0 0-7-15,0 0-5 0,0 0-5 16,0 0-1-16,0 0-2 0,0 0 1 16,50-71 0-16,-31 67 1 0,3 0 1 15,-8 4-1-15,5-3 0 0,1 3-1 16,-2 0-2-16,6 0-1 0,-4 5-2 15,-1 2 0-15,-2 1 1 0,-2 2-1 16,1 0-1-16,-4 3 2 0,0-1-2 16,-1 3 2-16,-3-1-1 0,2 3-1 0,-3 0 2 15,-1 3 3-15,0-1-3 16,0 2 4-16,0-3-4 0,-5 0-2 0,-1 0 4 16,-1 0-2-16,-8 3-2 0,-1-2 2 15,3-6 0-15,-3-1 0 0,5-4 2 16,2-5-1-16,0 1 2 0,-1-2 2 15,0-1 1-15,-1 1 2 0,-3-2 0 0,5 0-2 16,-4-2 0-16,-2-8-2 16,4 1 1-16,0-7-2 0,2 0 2 15,3-2-2-15,0-7-3 0,2 1-2 0,4-2 3 16,3 2-3-16,0 0 3 0,1-1 0 16,3 2 0-16,0 0 2 0,3 0 0 15,2 1 3-15,0-1 2 0,1 4-1 16,-2 1-1-16,2 1-1 0,-4 2-4 15,0 3 1-15,-3 2-4 0,1 4-1 0,-6 3-3 16,4 2-4-16,3 1-6 16,-3 3-11-16,4 8-25 0,-5-1-41 15,-1 5-110-15</inkml:trace>
  <inkml:trace contextRef="#ctx0" brushRef="#br0" timeOffset="7276.912">22362 15199 255 0,'0'0'27'16,"0"0"-7"-16,0 0-9 0,0 0-4 15,0 0-1-15,0 0-1 0,0 0 0 16,0 0-3-16,0 0 0 0,0 0-2 15,1-17 0-15,-1 16 0 0,0 1 3 16,-3 0-4-16,-1 1 5 0,-2 6-4 16,2 3-1-16,0-5 4 0,2 3-3 0,2-1 3 15,0-1 1-15,0 3 4 0,0-5 4 16,0 1 9-16,0-1 8 0,0-4 2 16,7 0-4-16,6 0-4 0,4-6-7 15,4-4-6-15,-2-5-5 0,-6 3-1 16,-3 1-6-16,-6 4 2 0,-1 3-6 15,-3-1-34-15,-10-1-93 0,-13 1-103 16</inkml:trace>
  <inkml:trace contextRef="#ctx0" brushRef="#br0" timeOffset="10233.9595">23107 15284 99 0,'0'0'26'0,"0"0"-3"15,0 0-2-15,0 0-2 0,0 0 0 16,0 0-2-16,0 0-3 0,0 0-1 15,0 0-2-15,-41-5 1 0,41 5-1 16,-2-2 1-16,2 2-2 0,-1 0 2 0,-1-1-1 16,1 1-1-16,0-1 0 0,-1 1-3 15,1 0-1-15,1-2-3 0,-2 2-1 16,2 0 0-16,-1 0 0 0,1-2 0 16,-3 2 2-16,3 0-2 0,-1 0 1 15,1-1 1-15,-2 1-1 0,2 0 1 0,0 0-1 16,0 0 2-16,0 0-2 0,0-1 0 15,0 1 1-15,0 0-1 16,6-3 1-16,8 3 1 0,6-1 2 16,5 0-1-16,3-1-2 0,-1 1 0 0,2 1-2 15,1-2 0-15,4 1 1 0,-1 0 1 16,4-1 0-16,1 1-1 0,3-3 1 16,-1 1-2-16,5-1-1 15,1-1 1-15,5 1-1 0,-1 1 3 0,1-1-3 16,1 0 1-16,-1 1-1 0,-3-1 0 15,-1 2 0-15,1-1 2 0,0 0-2 0,-3 0-1 16,2 0 1-16,-2 0-6 0,1-1 5 16,2 0-4-16,1 0 5 15,0-1-1-15,1 0 1 0,-3 3 0 0,-3-2-2 16,-5 3 1-16,-2-1 0 0,-7 2 0 16,-5 0 0-16,-5 0 0 0,-2 0 0 15,-7 0 0-15,1 0 0 0,1 0 0 16,-7 0-1-16,4 0 1 0,-4 0 0 15,1 0-1-15,-1 0 1 0,-6 0 0 0,0 0-1 16,0 0 2-16,1 0-2 16,1 0 2-16,-1 0 2 0,0 0-1 15,1 0 2-15,-1 0-3 0,-1 0-1 16,2 0-1-16,-2-4-1 0,-6-2 2 0,-6-3 0 16,-6-3 0-16,-5 2 1 0,-1-1-2 15,-5 0 1-15,0 0-2 0,-1-1 0 16,-2 1 1-16,2 1-1 0,1 0 0 15,1 3 1-15,8 1 1 0,4 1 1 16,3 3 0-16,8 0-1 0,0 0 0 0,5 2-3 16,-1-1-2-16,1 1 0 0,-2 0 2 15,2 0-1-15,0 0 4 0,0 0 1 16,6 5-1-16,7 3 1 0,7 3 1 16,5 0-2-16,-1-1 0 0,4 1 0 15,0 0 1-15,1 0-1 0,1 0 0 0,-1 0 2 16,-2 1-2-16,-2-1 0 15,-2-2-2-15,-9-2 2 0,1-1 5 16,-6-1-5-16,-5-4 4 0,0 3-3 16,-4-4-1-16,0 0 2 0,0 0-2 0,2 1 0 15,-2-1 1-15,0 5-1 0,-6 3 1 16,-12 4-1-16,-11 4 0 0,-9 0-1 16,-9 6-8-16,-5 4-20 15,-4 3-56-15,-3 4-125 0</inkml:trace>
  <inkml:trace contextRef="#ctx0" brushRef="#br0" timeOffset="10848.477">23234 15819 186 0,'0'0'16'0,"0"0"-4"0,0 0-7 15,0 0 0-15,0 0-2 0,0 0 2 16,0 0 1-16,0 0 1 0,0 0 2 15,-13-3 1-15,13 3 1 0,0 0 0 16,0 0 0-16,0 0-2 0,1 0 0 0,3 0 3 16,9 0-3-16,2 2 3 0,-3-1-1 15,6 2-2-15,1-3 2 0,-1 0-2 16,5 0-1-16,-3-4 0 16,-3-2 0-16,3 0-4 0,-4 0 1 0,3 0-5 15,-4-2 2-15,-2 2-1 0,-2 0 2 16,-2 4 0-16,-4-7 0 0,1 3 0 15,-4 3-2-15,1 0-1 0,-3 3 0 16,0-6-1-16,0 2-1 0,-8-4 0 16,-6-1 2-16,5 4-1 0,-9 2 1 0,2 2-1 15,-3 1 0-15,-3 0 1 0,0 4-2 16,1 3 2-16,-4 0 0 0,3 2 2 16,-1-1-4-16,2 1 2 15,3 0-2-15,5-3 0 0,2 1 1 0,5 0-1 16,-1 0 1-16,1 2-2 0,3-6 8 15,2 6-4-15,1-2 7 0,0 3-4 16,1 2 0-16,8 0 1 0,5 1-1 16,2-3 0-16,7 1-2 0,5-2 0 0,2-2-5 15,5 3-2-15,0-2-4 0,-1-1-7 16,1-1-19-16,-2-1-25 0,-4-4-34 16,-3-1-35-16</inkml:trace>
  <inkml:trace contextRef="#ctx0" brushRef="#br0" timeOffset="11628.2099">23692 15799 273 0,'0'0'42'0,"0"0"-4"16,0 0-9-16,0 0-4 0,0 0-5 0,0 0-4 16,0 0-4-16,0 0-7 0,0 0-6 15,0 0-5-15,9-36 0 0,-8 36 0 16,-1 0 3-16,3 0-1 0,1 11 2 15,1 6 1-15,1 4 3 0,-2 1-2 16,0 0 3-16,0-1-3 0,-1-5-2 0,0-2 4 16,-1-3-4-16,-1-6 1 0,2 4 2 15,-1-4 1-15,-1-1 1 0,1 0 5 16,-2-4 3-16,0 0 1 0,5 0 0 16,8 0-1-16,3-7-2 0,4-6-2 15,-2-3-3-15,-1 0-1 0,0-3-3 0,-2 0 1 16,1-2-3-16,-3 3 4 15,-4 6-1-15,-1-1 1 0,-4 5 0 16,-1 4-1-16,2-3 0 0,-2 3-2 16,-2 1-3-16,2 0-5 0,-3 3-6 0,0-1-2 15,0 1-3-15,2 0 0 0,-1 0-4 16,0 4-2-16,6 4 4 0,1 2 6 16,3-1 6-16,7 0 3 0,-1-3 1 15,-1-2 2-15,2-3 2 0,0-1 2 16,-6 0 1-16,6 0 0 0,-3-6 6 15,-5 4-1-15,2-7 6 0,-5 5 3 0,0-4-3 16,-1 2 3-16,-5 3-1 16,2 1-4-16,-3 2-2 0,0-7-1 15,2 3-3-15,-1-1 2 0,1 0-3 0,-2 5 1 16,0-1-1-16,0 1 0 0,0-1-2 16,1-1 1-16,-1 2-4 0,0-2 0 15,0 2 0-15,0-1-1 0,0 1 2 16,0 0-1-16,0 0 1 0,-1 0 0 15,-2 3 0-15,-3 6 0 0,1 0 1 16,0 2-1-16,1-1 0 0,1 3 1 0,0-1 2 16,1 0-3-16,1-1 4 15,-1 2-3-15,2 1-1 0,0-3 2 0,0-1-1 16,0-1 1-16,3 0 0 0,3-2 3 16,2-1-2-16,0-1 1 0,1 0 0 15,1-3-1-15,7-2-1 0,-5 0-1 16,8 0 0-16,-2 0 0 0,0-7 1 15,4 1-1-15,-5-2 0 0,-4 1 0 16,-3-4 0-16,-2 1 0 0,-2 1-3 0,0-8 2 16,-4 6-4-16,-2-2 2 0,0-6-1 15,-5 3 0-15,-6-3-1 0,1 4 2 16,-3 3 1-16,1 3-3 0,-1 3 4 16,-1 0-3-16,4 4-3 0,1-4-7 15,-4 6-12-15,1 0-15 0,1 0-15 0,-5 0-14 16,9 6-23-16</inkml:trace>
  <inkml:trace contextRef="#ctx0" brushRef="#br0" timeOffset="11934.0625">24427 15554 195 0,'0'0'39'0,"0"0"-8"0,0 0-14 16,0 0-6-16,0 0-10 0,0 0-2 16,0 0 0-16,0 0 0 0,0 0 4 15,0 0 2-15,4 14-1 0,-4 7 6 0,0 2-2 16,0 7 2-16,0 0 3 0,0-3-1 16,0 0 3-16,0-2-4 0,0 0 1 15,2-9 1-15,-1 4-6 0,1-2 2 16,0-5-5-16,-1 5-2 0,1-7 1 15,1-1-3-15,0 3 1 0,1-4 0 0,2 4-2 16,0-4-2-16,4 3-4 16,0-3-10-16,2-1-18 0,1 1-39 15,0-3-84-15</inkml:trace>
  <inkml:trace contextRef="#ctx0" brushRef="#br0" timeOffset="12380.4255">24670 15780 291 0,'0'0'36'0,"0"0"-14"15,0 0-8-15,0 0-14 0,0 0-4 16,0 0 1-16,0 0-1 0,0 0 4 16,0 0-1-16,4-7 1 0,-4 7 1 15,0 6-2-15,1 6 3 0,1 4 1 16,-1 1-2-16,1-2 2 0,1 1 0 15,1-6-3-15,-1 2 1 0,0-1-1 16,0 0 1-16,0-1 1 0,-2-6 1 16,2 3 1-16,0-4 2 0,0 0 3 0,5 0 2 15,-2-3 0-15,4 0-2 0,6 0 0 16,-3-7-6-16,6-4 3 0,-6-1-4 16,-1-1 0-16,-1-1-2 0,-1-2-2 15,-1-1 2-15,2 1-3 0,-3-3 3 16,1 3 1-16,-3 4-1 0,0-1 1 15,-3 6 0-15,-1 2 1 0,1 3 2 0,-3 2 0 16,0 0 3-16,0 0-1 16,1 0-2-16,1-2-4 0,-2 0-5 0,1 2 1 15,-1-1-2-15,1 1 2 0,-1 0 3 16,2 1-1-16,-1 5 0 0,1 6 0 16,-1 6 0-16,-1-4 2 0,2 6-8 15,-2-8-4-15,0 2-17 0,0 1-34 16,0-9-37-16,1 2-97 0</inkml:trace>
  <inkml:trace contextRef="#ctx0" brushRef="#br0" timeOffset="12774.6218">25012 15554 326 0,'0'0'33'0,"0"0"-12"16,0 0-14-16,0 0-6 0,0 0-6 0,0 0 2 16,0 0 1-16,0 0-1 0,0 0 3 15,0 0-1-15,16 16 1 0,-10-2 0 16,0 2-1-16,0-1 1 0,-3-6 1 16,0 1-1-16,1 1 0 0,-3-6 1 15,0 0-1-15,-1-5 3 0,0 0 2 16,0 0 8-16,2 2 15 0,-2 0 3 15,1-2-5-15,-1 1-4 0,5-1-15 16,-1-9-6-16,4-5 1 0,0-7-1 16,-1-2 1-16,1 0-1 0,-1 1 0 0,1-1-1 15,0 3 1-15,-3 5 0 0,1 3 1 16,-1 3-1-16,2 1-1 0,0 2 0 16,0 0-1-16,2 2-2 0,4 2 1 15,3 2-1-15,3 0 0 0,4 11-2 16,-3 5-1-16,0 7-4 0,-2 4-12 15,-4 5-26-15,-5 3-53 0,-8 0-117 16</inkml:trace>
  <inkml:trace contextRef="#ctx0" brushRef="#br0" timeOffset="13322.048">23731 16561 300 0,'0'0'26'0,"0"0"-14"16,0 0-9-16,0 0-8 0,0 0 0 15,0 0 1-15,0 0 1 0,0 0 9 16,0 0-6-16,0 0 5 0,-20 7-5 16,10 9-1-16,0-1-2 0,4-3 2 15,1 1-2-15,0 1 2 0,2-4-1 0,-3 5 1 16,3-4-1-16,2-6 1 15,1 6-2-15,0-4 2 0,0-3 1 16,0 7 1-16,0-6 2 0,0 0 4 16,4-2 4-16,2-1 3 0,4-2 1 0,5 0-3 15,2-2-3-15,4-5-3 0,-3-2-2 16,-1-3-2-16,-2 1 1 0,-4 2-1 16,-2-1 1-16,-2-3 0 0,-2 4-1 15,-1 0-1-15,-4-2-2 0,0-1 0 16,-1-4-1-16,-8-6-8 0,-3 8 6 0,-4 1-9 15,-1 6 5-15,-3 2 1 0,-2 3-2 16,0 2 0-16,-1 0-3 16,1 11 4-16,3-2-13 0,2 2-2 15,5-2-19-15,3 1-14 0,3-2-27 0</inkml:trace>
  <inkml:trace contextRef="#ctx0" brushRef="#br0" timeOffset="13692.4943">24126 16280 169 0,'0'0'46'0,"0"0"-4"16,0 0-11-16,0 0-7 0,0 0-12 15,0 0-3-15,0 0-5 0,0 0 2 16,0 0 0-16,-41-4 0 0,30 24-2 0,1 3 2 16,4 1-1-16,2 5-1 0,2 1-2 15,2 2-2-15,0 6 5 0,2-3-4 16,2 5 1-16,0-3-2 0,1 2-5 16,2-3 0-16,-3-2 1 0,-1-2 0 15,0 2 1-15,0-2-1 0,-3-1 2 0,0-3 0 16,0-8 0-16,0 1 0 15,0-10 0-15,-2 1-3 0,-1 0-1 16,2-9 1-16,-2 6-6 0,2-6-8 16,-2 2-15-16,1-2-13 0,-5-3-14 0,1 0-11 15,-5-3-13-15</inkml:trace>
  <inkml:trace contextRef="#ctx0" brushRef="#br0" timeOffset="13885.8731">23864 16534 306 0,'0'0'36'0,"0"0"-11"0,0 0-17 16,94-40-2-16,-65 36-6 0,0 4-2 15,1 0 3-15,1 5-14 0,-1 2-2 16,2 3-30-16,-3 0-41 0,1-2-98 15</inkml:trace>
  <inkml:trace contextRef="#ctx0" brushRef="#br0" timeOffset="14481.7014">24558 16657 368 0,'0'0'47'0,"0"0"-14"16,0 0-6-16,0 0-13 0,45-89-1 0,-29 68-5 16,3-1-5-16,-2 1 6 0,-4 0-7 15,0 1 4-15,-1 2 1 0,-5 4-5 16,-3 1 1-16,1 4-1 0,-4 4-1 16,1-6 0-16,-1 8 0 0,2-4-2 15,-2 2 0-15,-1 5-2 0,0-1-2 16,0 1-1-16,0-2 1 0,0 2-1 15,0 0 4-15,0 0 1 0,-4 0-1 16,-5 3 2-16,-1 9-2 0,-1 0 0 16,3-1-2-16,1 3 3 0,3-1-1 0,-1 4 0 15,1-2 7-15,0 3-6 0,4 2 6 16,0-3-3-16,0 7-3 0,4-7 1 16,0-2-1-16,4-1 1 0,-4-7-1 15,6 6 2-15,2-5 0 0,-5-3 0 16,6 1 0-16,4-4 1 0,2-2 0 0,4 0-1 15,-1-7 3-15,1 0-2 0,-4-2 1 16,1-2-1-16,-1-2 0 16,-5-1-3-16,1-2 3 0,-4 0 0 15,-2-2-8-15,1 1 7 0,-4 2-6 0,0 3 4 16,-3 1 2-16,0-1-2 0,0 0 1 16,-2 6 1-16,1 1-2 0,-2 5 3 15,0-1 0-15,0 1-4 0,0-2 1 16,1 1-2-16,-1-1-2 0,0 1 1 15,0 1 1-15,0-2-1 0,-1 2 2 0,-5 3 1 16,-2 8-1-16,1 6 1 0,-1 1 5 16,2 4-3-16,1 4 3 15,1-2-4-15,1 1-6 0,0-7-5 16,2 1-8-16,1-7-9 0,0 0-15 0,0 1-11 16,0-7-15-16,0 3-8 0,1-2-30 15</inkml:trace>
  <inkml:trace contextRef="#ctx0" brushRef="#br0" timeOffset="14714.152">25069 16494 262 0,'0'0'55'0,"0"0"-4"0,0 0-9 16,0 0-10-16,0 0-6 0,0 0-10 15,0 0-5-15,0 0-3 0,0 0-5 16,-2-15 0-16,17 8-2 0,-1 3-2 16,2 1 1-16,4 1-3 0,0 2 0 0,4 0-5 15,-1 0-9-15,0 2-21 0,-6 1-37 16,1 3-41-16,-7-3-98 0</inkml:trace>
  <inkml:trace contextRef="#ctx0" brushRef="#br0" timeOffset="14941.8421">25325 16636 431 0,'0'0'34'0,"0"0"-13"16,0 0-12-16,0 0-1 0,37-88-6 15,-21 67-5-15,3 1 5 0,0 3-8 16,1-1 8-16,-1 3-4 0,-2 2-1 15,-5 3-5-15,1 3-6 0,-6 0-10 16,-3 5-12-16,1 1-22 0,-5 1-20 0,0-2 2 16,0 2 3-16,1 0 19 15,-1 0 17-15,0 0 7 0</inkml:trace>
  <inkml:trace contextRef="#ctx0" brushRef="#br0" timeOffset="15211.1683">25511 16480 0 0,'0'0'16'15,"0"0"3"-15,0 0 0 0,0 0-1 16,0 0-3-16,0 0-1 0,0 0-1 15,0 0 5-15,0 0-6 0,0 0 2 16,2 71-6-16,3-61-4 0,4 1 0 0,0 0-4 16,4-2 1-16,1 3-2 0,2-3 1 15,-1 2 0-15,2-4-1 0,-3 5 1 16,-2-8-2-16,2 1 1 0,-5-1-1 16,1 2 1-16,0-5-3 0,-5 1 2 15,-1 3 2-15,-4-5 4 0,0 0 2 0,0 0 6 16,0 0 0-16,0 0-1 15,0 0 2-15,-1 0 0 0,-14 0 1 16,-5 0 0-16,-8 0-1 0,3-5-4 16,0 3 1-16,7 1-4 0,-2 1-3 0,9 0-1 15,5 0-5-15,-1 0-9 0,2-5-16 16,1 4-23-16,0-3-76 0</inkml:trace>
  <inkml:trace contextRef="#ctx0" brushRef="#br0" timeOffset="15474.6202">25870 16149 399 0,'0'0'53'15,"0"0"-18"-15,0 0-19 0,0 0-15 16,0 0-7-16,0 0 1 0,0 0 3 15,0 0 0-15,0 0 1 0,0 0 0 0,21 102-2 16,-16-66 1-16,1 0 0 0,-2 3-1 16,2-1 1-16,-3-1 5 15,-1 1-5-15,-2-1 4 0,0-1-4 0,0-1-9 16,-4-1-8-16,-1-6-23 0,-3-3-19 16,2-9-23-16,2-5-15 0</inkml:trace>
  <inkml:trace contextRef="#ctx0" brushRef="#br0" timeOffset="15914.8584">25815 16460 267 0,'0'0'40'0,"0"0"-9"15,0 0-6-15,0 0-7 0,0 0 0 0,0 0-1 16,22-79-3-16,-14 73-5 15,2 0-3-15,-1 2-3 0,0-1-2 16,1 3 0-16,3-1 0 0,-1 3-1 16,0 0 1-16,4 0-2 0,2 0-1 0,-1 7 0 15,0 0-3-15,-2 1 2 0,-2 2 1 16,0 4-1-16,-2 0 1 0,1 2 0 16,-2 2 3-16,0 5-3 0,-1-3 5 15,-2 3-1-15,-1 2-5 0,-1-8 2 16,-4 3-4-16,-1 0 0 0,0-2 1 0,-3-2 2 15,-1-2 1-15,1-5 0 0,0-6 2 16,1 2 3-16,2-5 6 16,0 0 0-16,0 0 0 0,-4 0 0 15,1 0-4-15,-3-12 0 0,1-3 1 0,3-7-2 16,2-5 0-16,3-2-4 0,7-1-4 16,3 0 3-16,1 1-2 0,1 3 4 15,2 4 1-15,-1 2-2 0,2 6 0 16,-5 3-4-16,2 4-3 0,-4 4-5 15,-1 3-6-15,7 0-8 0,-5 4-19 0,4 8-20 16,-6-3-26-16,-1 5-36 16</inkml:trace>
  <inkml:trace contextRef="#ctx0" brushRef="#br0" timeOffset="16076.0668">26340 16540 295 0,'0'0'50'0,"0"0"-15"15,0 0-1-15,0 0-9 0,0 0-7 16,0 0-12-16,0 0-4 0,0 0-5 0,0 0-1 16,0 0 5-16,43-50-8 0,-40 50 4 15,1 9-30-15,-2-2-57 0,-2 2-120 16</inkml:trace>
  <inkml:trace contextRef="#ctx0" brushRef="#br0" timeOffset="17946.9301">26970 14852 273 0,'0'0'40'0,"0"0"-8"0,0 0-7 16,0 0-8-16,0 0-2 0,0 0-3 16,0 0-1-16,0 0 1 0,0 0-3 15,0 0-2-15,-18-30 2 0,16 28-2 16,1 1 0-16,-1 0-1 0,1-1 1 15,-1 1-3-15,1-1 1 0,-1 1-2 16,1-1-1-16,-1 1 1 0,-1-4 0 16,-1 1 0-16,2 1 0 0,0-1 0 0,2 4 1 15,-1-1-1-15,1 1 0 0,-3-5 0 16,0 1 2-16,0-1-2 0,1 2-1 16,2 3 1-16,-1-1-1 0,1 1 2 15,-2-2-2-15,1 0-1 0,1 1-2 16,-2 1-3-16,2-1 2 0,-1 1-2 0,0 0 0 15,-2 0 2-15,-1 14-1 0,-1 8 0 16,2 7 3-16,2 3-2 0,-1 3 0 16,2-1 1-16,0 1-1 15,0 0 1-15,-1-3 2 0,1-5-2 0,0-4 1 16,-2-4 0-16,2-6-2 0,0-6 2 16,0 0 2-16,0-7-1 0,0 0 1 15,0 0 2-15,0 1 4 0,0 2 0 16,0-2 2-16,0 0-3 0,-1-1-2 15,1 0-2-15,-1 0-2 0,-2-13 1 0,0-7-2 16,-2-9 1-16,0-2-2 16,2-2 2-16,-2-3 0 0,1-2-1 15,0 0 1-15,-1 3 0 0,1 3-1 16,0 11 2-16,2 2-3 0,1 9 2 0,0 4-1 16,1 1-1-16,0 5-2 0,-2-2-2 15,2 2-4-15,0 0 2 0,0 0 1 16,0 0 3-16,0 7 1 0,4 6-1 15,5 6 0-15,1 1-4 0,2-1 0 16,4 1-7-16,0-4-6 0,4-2-4 0,3-1-7 16,3-6-5-16,0-3-6 0,2-2-6 15,0-2 0-15,0 0 7 0,-2-8 12 16,-2-2 13-16,-1-2 12 16,-4 0 7-16,-1-2 3 0,-7 3 2 0,-1 1 3 15,-3 3 3-15,-2 0 1 0,-1-1 0 16,-2 3 2-16,1 3-1 0,-3 2 2 15,0-2-5-15,0 2-6 0,0-1-6 16,0 1-3-16,0 0-1 0,-12 0 2 16,-7 5 1-16,-5 7 0 0,-1 3-1 0,-1 0 1 15,0 3 1-15,1-3 0 0,4 1 2 16,2-5 0-16,5-1-1 0,5-6 0 16,6-1 2-16,3-3 6 0,-2 0 7 15,2 0 5-15,-1 0-5 0,1 0-6 16,0-10-6-16,7-8-4 0,5-7 3 15,5-1-2-15,0 0 1 0,2 1 2 16,2-1 0-16,-1 0 2 0,-1 2-2 0,-1 1-1 16,-2 0 3-16,0 5-2 15,-3 1 4-15,-3 6 0 0,-1 3-1 0,-3 1-3 16,-3 4-1-16,0 0-4 0,-3 3-1 16,0-1-2-16,6 1-1 0,3 0 1 15,5 6 1-15,1 6-2 0,-2 6 3 16,-1 3 0-16,-2 7-1 0,-3 4 1 15,1 4 0-15,-4 4-1 0,2 4 2 16,-4 2-1-16,1 2-1 0,-3 0 0 0,0-2-4 16,0-2 0-16,0-3-9 15,0-4-24-15,0-1-37 0,0-6-121 16</inkml:trace>
  <inkml:trace contextRef="#ctx0" brushRef="#br0" timeOffset="18526.1404">27591 14959 271 0,'0'0'32'16,"0"0"-7"-16,0 0-10 0,0 0-8 0,0 0-7 15,0 0-1-15,0 0-4 16,0 0-1-16,0 0-1 0,-3-14 4 16,3 14 1-16,0 0 4 0,0 0 1 0,0 0 2 15,6 2 2-15,1 5 1 0,6 0 1 16,0-3 2-16,4 0-1 0,-2 0 0 16,3-3 3-16,0-1 0 0,-1 0-1 15,1-3-1-15,-3-3-3 0,-6 2-3 16,0-3 1-16,2-3-3 0,-3 2 2 0,-1-4-3 15,0 3 0-15,-4-4-1 16,0 3 0-16,-3 0-1 0,0-3-2 16,0 3 0-16,-6-7-2 0,-3 5 1 15,-4-3-2-15,2 5 0 0,-4 5 0 0,-3 3 0 16,-1 2 1-16,-9 0-1 0,4 2 3 16,-2 8 0-16,4 4 0 0,-1 4-1 15,3 2 2-15,1 4-1 0,1 2 1 16,3 0 1-16,3 1-3 0,3-1 6 15,5-2-3-15,2-1 2 0,2-2 1 0,6-1 3 16,7-4 2-16,7 0 2 16,6-2 1-16,5-3-2 0,2-6 0 0,2-1-4 15,0-2 1-15,1-2-2 16,-3 0 0-16,-1-2-1 0,-3-4-2 0,-2 0-1 16,-4-1 0-16,-1 1-3 0,-7 1 0 15,-1 1 0-15,-5 1-3 0,-5 1-5 16,2 1-5-16,-3-2-7 0,0 1-22 15,0-1-26-15,2 1-48 0,-2-2-77 16</inkml:trace>
  <inkml:trace contextRef="#ctx0" brushRef="#br0" timeOffset="18845.1705">28302 14523 310 0,'0'0'48'0,"0"0"-12"15,0 0-22-15,0 0-10 0,0 0-9 16,0 0 0-16,0 0 0 0,0 0 4 16,0 0 4-16,0 0 2 0,7 25 1 15,-4 3-4-15,-1 1-2 0,-2 2 0 16,0 1 0-16,0 1 0 0,0 2-1 0,-6 1 0 15,2 2-1-15,-2 2 1 0,0-1 0 16,-1-1 0-16,3 0 0 16,1-5-1-16,1-4-2 0,1-8 2 0,1-3-4 15,0-5 0-15,0-3-5 0,0 1-14 16,0-6-14-16,0 5-18 0,1-5-15 16,1 0-48-16</inkml:trace>
  <inkml:trace contextRef="#ctx0" brushRef="#br0" timeOffset="19487.3307">28100 14866 267 0,'0'0'8'16,"0"0"-4"-16,0 0-1 0,0 0 0 15,0 0-1-15,0 0 2 0,92 6 0 16,-61-6 4-16,3 0 1 0,2 0 0 0,2-4 0 16,3-2 1-16,2-2 0 0,0-1-2 15,1 1-2-15,-1 0-2 0,-2-2-2 16,-2 1-1-16,-3 1 0 0,-6 1-1 16,-11 2 0-16,0 1 0 0,-9 2-1 15,-6 1 1-15,3 0 2 0,-7 1-1 16,0-2 1-16,0 2 3 0,2-2-3 15,-1 1 1-15,1-1-3 0,-2 1-3 16,0-1 2-16,0-2 0 0,-2 1 2 16,-9-2 0-16,-5 0 0 0,-3 5-1 0,-5 0 0 15,2 0 2-15,-4 3-1 0,0 5 1 16,0 1 0-16,-2 2 1 0,4 1-1 16,2 0-2-16,2 3-2 0,4 0 0 15,3 1 2-15,5-4 0 0,3 2 0 16,2-4 2-16,1 2 0 0,2 3-1 15,0-4 1-15,2 3 3 0,6-4 1 16,4-1 1-16,1-1 5 0,2-3-2 0,3-5-1 16,1 0-2-16,9 0-2 15,-2-7-2-15,0-1 1 0,0-2-2 0,-3-2-1 16,-1 0 0-16,-2-3-2 0,-3 0 1 16,2 0-1-16,-2-2 1 0,-2 2-1 15,-1-1 1-15,-5 6 0 0,0-2 1 16,-3 4 1-16,-2 1-1 0,3-1 2 15,-4 5-1-15,0 0 0 0,-3 3 0 0,0-1-4 16,0 1-5-16,1 0 0 16,-1 0-1-16,0 0 3 0,2 0 4 0,-2 2 0 15,0 14 0-15,0 6 0 16,0 6-1-16,0-1-1 0,0-2-1 0,0 0-5 16,0-1-7-16,3-2-22 0,-1-7-30 15,6-2-61-15</inkml:trace>
  <inkml:trace contextRef="#ctx0" brushRef="#br0" timeOffset="19791.4232">29108 14436 396 0,'0'0'43'0,"0"0"-19"16,0 0-12-16,0 0-17 0,0 0-2 16,0 0 2-16,0 0 2 0,0 0 4 0,0 0 0 15,0 0 7-15,0 65-4 0,1-34 3 16,2 3-1-16,-3 2-4 0,0 2 1 16,0 2-2-16,0 2-1 0,-3 1-1 15,0 2 1-15,-1-1-1 0,-1-1-1 16,1-4 0-16,1-6 0 0,2-2 0 0,-2-10-3 15,3-4-6-15,0-5-11 0,0-7-24 16,6 2-40-16,-2-4-117 16</inkml:trace>
  <inkml:trace contextRef="#ctx0" brushRef="#br0" timeOffset="20052.7085">29319 14459 344 0,'0'0'52'15,"0"0"-14"-15,0 0-12 0,0 0-14 16,0 0-12-16,0 0-4 0,0 0-2 0,0 0 3 16,0 0 3-16,-3-4 3 0,6 25 2 15,1 10-1-15,-1 1 1 0,0 0-3 16,0 4-3-16,-2 2 1 0,2 0-1 15,-3 2 0-15,0 3-2 0,0 0 2 16,0-1-4-16,0-2-3 0,-3-2-12 0,-1-6-22 16,1-9-33-16,2-3-65 0</inkml:trace>
  <inkml:trace contextRef="#ctx0" brushRef="#br0" timeOffset="22022.7645">29582 14636 305 0,'0'0'39'16,"0"0"-11"-16,0 0-13 0,0 0-12 15,0 0-6-15,0 0-3 0,0 0 3 16,0 0 0-16,0 0 3 0,0 0 0 0,-9 9 0 15,6 12-1-15,2 5 0 0,-1 1 0 16,1-1 1-16,1 1-1 0,0 2 0 16,0-3-1-16,0 1 2 15,0-1-1-15,0-6 2 0,0-2-1 0,0-6 0 16,1-1 2-16,1-1 0 0,-1-5 2 16,4 2 3-16,-1-4 2 0,0-1 3 15,6-1-2-15,4-1 0 0,4 0-3 16,5-7-2-16,-2-4-1 0,-3-1-1 15,0-1 0-15,-4-4-2 0,0 0 2 0,-2-1-1 16,-3 0 2-16,0-2-1 16,-1 2 0-16,-2 4-2 0,0-1 2 15,0 0-2-15,-3 4 1 0,4-4 0 16,-4 6 2-16,-2 4 0 0,1 1 1 0,-2 4 1 16,0-2-3-16,0 2-1 0,1-1-4 15,0-1-1-15,1 0-4 0,-2 2 1 16,1-1 0-16,1 1 2 0,2 0 2 15,1 0 0-15,3 3 1 0,1 8-2 16,-3 3 1-16,1 4 0 0,-1 0-1 0,1 1 2 16,-3 1 0-16,-1 2 0 0,2-3 0 15,-3 2 0-15,1-7 1 0,0 1 0 16,0-4 0-16,1 0 1 16,-1-2 0-16,-1-5 1 0,1 1 2 0,-3-5 1 15,0 0 5-15,0 0-3 0,7 0 2 16,3 0-5-16,4 0-2 0,4-9 1 15,-1-4-3-15,-2 0 2 0,0-4-1 16,0-1-1-16,-2 0 3 0,-1 0-2 16,0 0 0-16,0-2-1 0,-2 1-2 0,3 1 1 15,-3 1-1-15,-2 4 2 0,0 1 2 16,-3 4-2-16,0-1 0 0,0 1 0 16,-2 5 1-16,0 0-2 0,-3 3 1 15,0-1-5-15,0 1 2 0,1 0 0 16,1-1-3-16,-1 1 2 0,2 0 0 0,-2 0-1 15,3 0 2-15,1 0 1 0,1 5-1 16,1 8 3-16,-3-6-2 16,3 7 1-16,-2-1 1 0,-1 1 0 15,3 6-1-15,-1-2 1 0,1-2 0 0,1 1 0 16,-1 0 1-16,3 0 0 0,1-4 1 16,4 1-1-16,1-3 3 0,1-4 0 15,4-2 1-15,2-2-1 0,-1-3-1 16,2 0 1-16,2-3-2 0,1-5 1 15,2-1 0-15,0-3 0 0,2 0 2 0,0 0-4 16,0-2 2-16,-2 0-1 0,-2 1-1 16,-5-1 3-16,0 1-2 15,-5-3-1-15,-3 2-1 0,-1-2-2 16,-4 5-2-16,-3-2-1 0,-3 3-1 0,-3 0-2 16,0 0 3-16,-2 0-1 0,-2 1 2 15,-6 3-1-15,-5 0-1 0,-1 3 0 16,-7 2 1-16,-1 1-2 0,-2 1 2 15,-3 6 2-15,2 1-3 0,2 1 2 16,2 1-1-16,7-5 2 0,3 3 1 0,5-2 1 16,0-2-3-16,1 3 1 0,4-4 1 15,0 0-2-15,3-3 2 0,-2 0 0 16,2 3 3-16,0 1 0 16,6 1 2-16,2 1 1 0,3-5-1 0,1 1-1 15,-1-2 2-15,8 0-3 0,-5 0 2 16,-2 0-3-16,0 0-1 0,-7 0 1 15,7 0-1-15,-2 0 1 0,-1 0-3 16,2 1 1-16,-4 6-1 0,4 5 2 16,-1 3 0-16,-2 6 0 0,-2 5 0 0,-1 1-1 15,-2 5 0-15,-3 2 0 0,0 2 1 16,0 0 0-16,0 4-1 0,0-2 2 16,-3 0 4-16,0-3-2 0,1-1 0 15,1-2 0-15,-2-1-4 0,0-6-1 16,-3 0 2-16,2-8-3 0,-3-2 4 0,-1-3-1 15,3-4 5-15,-6 1-1 16,3-6 1-16,-2 0 5 0,-5-3-4 16,-1 0 4-16,-2-8 0 0,2-4 1 15,1-1 1-15,4-4 2 0,2-3-3 0,4-3-4 16,2-3-3-16,3-3-5 0,0-1-2 16,9-3 2-16,3 0-7 0,8-3 3 15,3 2 1-15,7-3-4 0,4 1 1 16,0-1-2-16,4 3 1 0,0-2 1 15,1 6 5-15,-5 1 4 0,0 5 1 0,-4 2 2 16,-3 4 1-16,-5 2 0 0,0 2 1 16,-3 4 0-16,-8 0-3 15,1 3 2-15,-4 2-3 0,-3 2 2 16,2-1 0-16,-4 1 0 0,0-1 0 0,0 3-2 16,-3 1 0-16,0-2 0 0,0 2-2 15,1 0 1-15,1-1-2 0,-1 1-1 16,2-2-1-16,-3 2-3 0,1 0-2 15,-1 0-1-15,0 0 3 0,2 0 2 16,-2 0 3-16,0 2 1 0,0 4 0 0,0 8 1 16,0-1-2-16,0 2 1 0,0 5-1 15,0-8 0-15,0 8 2 0,4-3-1 16,2-2 2-16,0 0 1 0,1-4-1 16,5-1 1-16,-1-3 1 0,8 0 0 15,1-4-1-15,6-3-2 0,5 0 1 16,4-5-4-16,0-2 6 0,2-2-2 15,-1-3 1-15,-4 0 0 0,-2-2-5 16,-4 0 1-16,-4-1 1 0,-2 1 0 16,-7 6 0-16,-4-3 0 0,-4 3 0 0,-3 3 0 15,1 2-1-15,-3 3 0 0,0-1-2 16,0-3-1-16,0-3 0 0,0 3 0 16,0 0 1-16,-3 2 1 0,-1 2 0 15,-7 0 0-15,-4 0-1 0,1 4 0 16,-1 9 1-16,3-1 2 0,-1 4-1 0,3 4 1 15,-2 1 0-15,1 4-5 0,-1 2 3 16,2 3-4-16,0 2 4 16,3 3 0-16,1 1 1 0,1 1 1 15,3 2 0-15,-4 2 0 0,3 0 4 0,0 2-2 16,2 1 2-16,-2 1-3 0,0 3-4 16,-1 0-1-16,-1 1 2 0,2-2-2 15,-4-3 2-15,1-3 0 0,-2-7-8 16,-7-3 6-16,1-7-5 0,-3-4 3 15,0-5 2-15,-3-6-1 0,7-3 1 0,-4-6 0 16,-2 0 3-16,-1-9 0 0,-6-7 3 16,3-9 2-16,4-3 0 15,0-7 2-15,6-5 2 0,3-1-1 16,6-2-1-16,4-1-1 0,1 2 1 0,9-2-2 16,3 1 0-16,4 1-5 0,4 0-3 15,2 2 2-15,3 4-5 0,3 2 4 16,3 4-7-16,4 5-10 0,0 3-13 15,6 2-30-15,0 2-70 0</inkml:trace>
  <inkml:trace contextRef="#ctx0" brushRef="#br0" timeOffset="22181.1768">31966 14882 403 0,'0'0'0'16,"0"0"-17"-16,0 0-47 0,0 0-140 0</inkml:trace>
  <inkml:trace contextRef="#ctx0" brushRef="#br0" timeOffset="23598.6244">13036 15438 187 0,'0'0'31'0,"0"0"-3"0,0 0 3 16,0 0 2-16,0 0 1 0,0 0 0 15,0 0-5-15,0 0-4 0,0 0-5 16,0 0-4-16,-48-30-6 0,48 29-2 16,0-4-5-16,2-1 0 0,9-2 0 0,9 1 2 15,5 2-2-15,4 1-1 0,3 1 0 16,4-2 2-16,0 2-3 0,6 0 1 16,1 0-1-16,-1 2 0 15,-1-1 1-15,-1 2-2 0,-4 0 0 0,-4 0-1 16,-4 0 0-16,-8 0 2 0,-1 0-1 0,-7 0 0 15,-7 0 0-15,7 2-1 0,-6-2 1 16,-2 0-1-16,3 0 0 0,-7 0 2 16,0 0-1-16,0 0 2 15,1 0 1-15,1 1 1 0,-1-1 0 0,1 0-2 16,-2 0 0-16,1 0-2 0,-1 0-1 16,-4-8 0-16,-9-2 0 0,-2-2 1 15,0 1 0-15,-1 1 0 0,-3-1 1 16,3-1 0-16,-3 1 0 0,2-1-1 15,5 3-1-15,1-1 0 0,2 5-1 0,2-2 2 16,-2 1 0-16,8 4-5 0,-2-1 4 16,3 3-2-16,-2-1 0 0,2 1-3 15,0 0-2-15,0-1 1 16,0 1 2-16,0 0 10 0,0 0-7 0,9 0 1 16,4 5 1-16,7 2-1 0,0 3 1 15,-2 0-1-15,5 2 1 0,4 1-1 16,1 3 1-16,1-1-1 0,1 2 0 15,2 1-2-15,-2 0 3 0,-1 0-2 16,-3 0 0-16,-4 2 1 0,-5 0-1 0,-3 0 0 16,-5-6-2-16,-7 4 2 0,-2 3 1 15,-14 2 1-15,-11 8 0 0,-11 3 0 16,-11-1-2-16,-9 5-5 16,-8 1-16-16,-6 3-54 0,0-2-135 0</inkml:trace>
  <inkml:trace contextRef="#ctx0" brushRef="#br0" timeOffset="24394.8373">13419 17545 81 0,'0'0'18'0,"0"0"-1"0,0 0-3 16,0 0 0-16,0 0 0 0,0 0 1 16,0 0 6-16,0 0-2 0,0 0 1 0,0 0 0 15,-67-2-2-15,62 1-3 0,1 0 0 16,-1 1-2-16,2-5-1 0,0 2-1 16,0 0-2-16,-1 0 1 0,4 3-3 15,0-7-3-15,-3 3-1 0,3-4 2 16,0-2-5-16,3 3 0 0,9-4 4 15,3 4-5-15,7-3 2 0,0 3 1 0,5 2 0 16,2-3 2-16,2 1-2 16,-1 1 3-16,3 0-5 0,1 2 0 15,-4 3-2-15,2 0 1 0,-5 1 2 0,-2 0-4 16,-9 0 1-16,1 0-3 0,-5 0-2 16,-2 0 0-16,3 0-4 0,-7 0-4 15,5 0-3-15,-4 0-6 0,-1 0-2 16,3 0-9-16,-6-2-12 0,1-8-6 15,2 2-5-15,-6 0-5 0</inkml:trace>
  <inkml:trace contextRef="#ctx0" brushRef="#br0" timeOffset="24605.1658">13714 17217 106 0,'0'0'18'0,"0"0"-6"15,0 0-7-15,0 0-7 0,0 0-1 16,0 0 0-16,0 0 3 0,0 0 0 15,0 0 21-15,10 14-19 0,6 4 17 16,4-2-17-16,1-1 3 0,0 4 21 0,2-2-20 16,-1 2 18-16,0 0-25 0,0 1 1 15,-2-2-2-15,-4-1 2 0,-2 1 2 16,-2 2-1-16,-9 3 1 0,-3 0-1 16,-16 7-4-16,-10 0-17 0,-11-3-72 15</inkml:trace>
  <inkml:trace contextRef="#ctx0" brushRef="#br0" timeOffset="25532.2243">15228 17197 118 0,'0'0'26'0,"0"0"-3"16,0 0-6-16,0 0-9 0,0 0-7 16,0 0-4-16,0 0 1 0,0 0 2 0,0 0-1 15,0 0 0-15,-1-5-1 0,8 18 4 0,-1 7 18 16,1 4-15-16,-1 4 17 15,2 1 3-15,-2 1-23 0,0 2 23 16,0-2-19-16,-3 2-4 0,0-3 4 16,0-2-2-16,-2 0 1 0,2-10 1 0,-2 1-4 15,-1-5 2-15,0-6-4 0,2 4 1 16,-2-5 4-16,0 0-1 0,0 0 8 16,0-6 14-16,0 0 6 0,0 0-2 15,0 0-4-15,-2-5-17 0,-5-8-7 16,-3-5-1-16,1-8 0 0,-1-1-2 0,0-6 3 15,4 1-2-15,0-2 1 16,3-5-17-16,-1 9 14 0,1-6-17 16,3 6-1-16,0 3 20 0,0 10-18 15,0-1 14-15,2 8 2 0,3-2 0 0,0 3 0 16,2 3 0-16,0-1 0 0,6 2-1 16,3 2 0-16,-4 1 1 0,7-1 0 15,-2 3 1-15,0 0-2 0,5 3 0 16,-2 1 2-16,-2 2-3 0,0 1 2 15,-2 3 0-15,2-3-1 0,-4 3 2 0,2 3 22 16,-3-1-24-16,0 1 22 16,-4-4-20-16,0 1-1 0,-4-2 2 0,2-1-3 15,-1 0 23-15,-3-2-21 16,0 1 21-16,-3-6-17 0,0 0-4 0,0 0 4 16,0 5-1-16,-3 2-1 0,-7 2 1 15,-7 2-1-15,-3-4-1 0,-1 2-1 16,-2-6-1-16,0 5-4 0,4 0-4 15,3-2-15-15,3-1-15 0,3 0-30 16,6-3-16-16,1 2-84 0</inkml:trace>
  <inkml:trace contextRef="#ctx0" brushRef="#br0" timeOffset="26145.9746">15750 17237 110 0,'0'0'22'16,"0"0"-2"-16,0 0-4 0,0 0-5 15,0 0-3-15,0 0-2 0,0 0 0 16,0 0 2-16,0 0 0 0,16-32 2 15,-1 29 3-15,3-4-3 0,2-1 0 16,1 1-2-16,-1 2-3 0,2-2 1 16,-3 1-3-16,1-1 1 0,0 0-1 15,-7 2-3-15,0-1 4 0,-3 2-3 0,-4-3 2 16,3 1 1-16,-3-1-2 0,1 2 0 16,-6-1-3-16,2 3 2 0,-3 3-1 15,0-6-1-15,0 0 0 0,0-3-1 16,-3 1 0-16,-7 4-3 0,3 1 1 15,-6 3 1-15,-9 0 0 0,1 0 2 0,-8 5 0 16,5 2-2-16,1 2 1 16,5 2 0-16,1-1-2 0,6 0 3 15,2 0-1-15,3 2 0 0,2-3 0 16,1 7 2-16,2-8-1 0,1 5 0 0,1 3 22 16,6 0-20-16,4 2 22 0,1-4-19 15,-3-7-1-15,3-1 2 0,5-1 2 16,1-5 3-16,8 0-2 0,1 0-1 15,1-7-20-15,-1-6 17 0,-1-1-20 16,-2 0 22-16,-3-1-2 0,2 0-1 0,-1-3 1 16,-5 3 0-16,2 1 0 0,-3-1 0 15,-3 5 1-15,-4 3-3 0,-2 0 1 16,-4 4-3-16,1 3-6 16,-4 0 0-16,3 0-1 0,4 0 1 0,3 7 2 15,3 4-2-15,2 6-1 0,-1 1-4 16,1 1-7-16,3 6-13 0,1-3-11 15,3 1-28-15,2-3-79 0</inkml:trace>
  <inkml:trace contextRef="#ctx0" brushRef="#br0" timeOffset="26649.1502">16752 16670 112 0,'0'0'31'0,"0"0"-4"15,0 0-7-15,0 0-3 0,0 0-4 16,0 0-7-16,0 0-1 0,0 0-4 15,0 0-4-15,-83-26 2 0,71 44 0 16,3 3 0-16,1 8 0 0,3 7-2 0,1 10-1 16,2 4 0-16,2 5-1 0,0 4 2 15,3 0-1-15,5 2-2 0,0-4 23 16,1 0 1-16,-2 0-2 16,2 0 2-16,-2-1-22 0,-1-7 0 0,0-4 0 15,-3-3-2-15,-1-10-1 0,1-9 1 16,-3-8-2-16,0-4-6 0,0-5-9 15,0-1-11-15,0 0-18 0,-1-5-20 16</inkml:trace>
  <inkml:trace contextRef="#ctx0" brushRef="#br0" timeOffset="27162.9486">16434 17199 170 0,'0'0'7'0,"0"0"-4"0,0 0-1 16,0 0 2-16,0 0-1 0,97-21 0 15,-56 20-2-15,5-1-1 0,-1-3 1 0,1 3 1 16,-3-4 2-16,-5-1-2 0,0 1 3 16,-6-1 1-16,-5-2 2 0,-4 1 4 15,-6-4 3-15,-5 4-1 0,-5-2 2 16,-1 2-2-16,-3 4-4 0,-2-6 0 15,2 7-5-15,-3-3 0 0,1 2-3 0,-1 4-2 16,0-5 2-16,0 1-4 16,0-1-1-16,-1 2-1 0,-3 0 0 15,-2 1 1-15,-4 1 1 0,1 1 1 16,-1 0-1-16,-3 3-2 0,4 1 2 0,-2 6 0 16,1-1 0-16,4-2-2 0,-3 6 0 15,5-5 1-15,0 3 0 0,1 0 3 16,3 1-2-16,0 5 1 0,0 1 0 15,0-3-1-15,6-3 2 0,2 0 3 16,1-1-3-16,4 4 21 0,3-3-18 16,-5-6 19-16,4 0-16 0,1-6 1 0,2 0 1 15,3-2-20-15,-4-8 19 0,-1-2-25 16,-3-1 23-16,-3-2 2 0,-3 5-1 16,-2-7 0-16,-3 7 1 0,-2-4-2 15,0-6 0-15,-4 2-4 0,-9-4-1 16,-1 2-4-16,-4 5 0 0,2 2-4 15,2 4-3-15,-1 6-6 0,0 3-11 16,4 0-18-16,-3 2-25 0,8 6-57 16</inkml:trace>
  <inkml:trace contextRef="#ctx0" brushRef="#br0" timeOffset="28644.2104">17115 17072 258 0,'0'0'28'0,"0"0"-8"16,0 0-11-16,0 0-7 0,0 0-4 16,0 0-3-16,0 0 5 0,0 0-1 15,0 0 0-15,0 0-1 0,90-26-2 16,-63 35 2-16,-2 4-1 0,0 0-2 15,-4 4 1-15,-2-2 1 0,-3 2-1 0,-3 1 2 16,-2-1 0-16,-2 1-1 16,-3 1 1-16,-1-6 19 0,-4 2-18 15,3-3 19-15,-4-5-21 0,1-2 2 16,-1 0 2-16,0 1 4 0,0-4 0 0,0 3 3 16,0-5-2-16,-5 0 1 0,-1-5-3 15,-3-4-21-15,-1-12 19 0,5 8-22 16,3-6 22-16,2 1-4 0,0-1 1 15,7-6-1-15,3 4-1 0,2 4-2 16,4 2-3-16,0 0-2 0,4 3 0 0,0 0-5 16,1 1 1-16,-1 4 0 0,-7 0 1 15,3 3 5-15,-8 2 3 0,-3 1 3 16,2-1 4-16,-7 2 3 0,0 0 3 16,4-1 4-16,-1-2-1 0,1 1-1 15,1 0-3-15,-5 2-1 0,0-1-3 16,0 1-5-16,1 0 0 0,1 0-2 15,-1 0 2-15,5 0 0 0,0 0-1 16,2 3 0-16,3 6-1 0,-2 4 2 16,2 2 0-16,-4 0 2 0,0 2-3 0,2 1 1 15,-5-8 1-15,2 4-3 0,-2 0 3 16,-1-4 0-16,3 4 0 0,-2-6 1 16,-2-4 0-16,-1 1 1 15,-1-5 0-15,0 0 6 0,0 0 6 0,2 1 5 16,-2-1-2-16,1 0-4 0,3 0-7 15,5-3-3-15,0-7 0 0,5-6 0 16,-1 2-1-16,0-3 0 0,-1 4 1 0,1-4-1 16,-6 9 0-16,3-2-1 15,-2 3-1-15,0 0-1 0,-1 2 0 0,2 0-1 16,0 2 0-16,-4 3-2 0,0-3 0 16,-1 3 0-16,2 0 0 0,4 0 0 15,3 6 0-15,-7 0 2 0,4 5-1 16,-3 1 2-16,-3-3 0 0,2 8-1 15,-1-2 1-15,-1 2 0 0,-1-2 0 0,0 0 0 16,4-1 1-16,-3-4 0 16,-1 0 1-16,0-5-1 0,-3-5 2 15,0 0 5-15,0 0 3 0,2 0 5 16,-2 2 1-16,1-2-4 0,5 0-4 0,1-2-5 16,5-5 1-16,2-7 0 0,-1 1-3 15,2-4 0-15,2 1-1 0,0-3-1 16,4 1 0-16,0-2 2 0,-2-2 0 15,1 6 2-15,-4-1-1 0,-4 7 0 16,-5 5 0-16,-1-2-2 0,-3 4-3 0,0-1 0 16,2 3-2-16,-5 1-1 0,3 0 2 15,0 0 1-15,3 3-1 0,-2 3 0 16,-1 5 3-16,0-2-1 0,0 5 1 16,1 1 1-16,-2-3-1 0,-1 5-1 15,2-7 2-15,-2 2-1 0,1-1 0 16,-1 1 2-16,2-1 0 0,0-1 2 15,2 2 0-15,2-5 0 0,4 3 1 16,2-5 0-16,8 2 1 0,2-4-1 16,0-3 2-16,6 0-1 0,0 0-2 0,0 0 0 15,0-7-1-15,1-1 2 0,-1 1-2 16,0-1-1-16,0-3 2 0,-2 2 1 16,-2-1-1-16,-5-1 2 0,-1 0-1 15,-9 2 0-15,1 0 2 0,-5 3-1 16,-1-3-2-16,-1 2 0 0,-3 2-1 0,-1-6-1 15,0 7 2-15,0-7-6 0,0 2 1 16,-7 3-1-16,0 0 1 16,-6 1 0-16,-5 2 1 0,-3 3 0 15,-5 0 1-15,1 0-1 0,3 3 1 0,-1 3 0 16,3 2 0-16,1 3-3 0,1-4 3 16,0 2-1-16,5 2-1 0,3-4 1 15,0 3-1-15,4-3 1 0,2 4 0 16,-1-4 1-16,4-2 0 0,0 5-1 15,1-4 1-15,0 4 2 0,7 2 1 0,-1-6-1 16,5 3 2-16,2-4 0 0,-2-4 0 16,6-1 1-16,1 0-2 15,0-1 0-15,5-7 1 0,-4-4-1 16,0 1 1-16,-2-1 0 0,-3-3 0 0,2 3 0 16,-1-5 0-16,-2 4 2 0,-2-3 0 15,-2 4 3-15,0 0 2 0,-4 3 3 16,0-1 2-16,-1 3 1 0,-2 3 0 15,1 0-1-15,-3 4-5 0,0 0-3 16,0 0-9-16,1 0-5 0,-1 0-1 0,1-1 2 16,1 1 3-16,2 0 0 0,2 8 2 15,0 7-1-15,1 0-1 0,-1 5-2 16,0-5 2-16,1 3-1 0,-3-4 0 16,0 1-2-16,2-3-3 0,-1-1-5 15,1 4-8-15,-1-6-7 0,1-1-11 16,1-4-12-16,-4-1-10 0,7-1-2 15,2-2 0-15</inkml:trace>
  <inkml:trace contextRef="#ctx0" brushRef="#br0" timeOffset="29256.3976">18898 16986 166 0,'0'0'30'15,"0"0"-12"-15,0 0-12 0,0 0-11 16,0 0-3-16,0 0 2 0,0 0 3 15,0 0 1-15,0 0 1 0,21 12 0 16,-18-2 0-16,1 8 1 0,-2-7 0 0,-2 3 0 16,2-2 0-16,-2-5-1 0,1 4-1 15,-1-5 4-15,0 0 0 0,2 0 2 16,-2-6 4-16,0 0 10 0,0 0 5 16,1 0 2-16,5 0-2 0,5 0-9 15,4-4-7-15,3-5-2 0,0-4-2 16,0 0-1-16,-1-1-1 0,0 1 2 15,-2 0-2-15,-2 4 3 0,-3-1-2 0,-3 3-1 16,1 1 1-16,2 0-4 16,-8 5 0-16,3-2-3 0,-5 3-2 15,4 0 0-15,5 0 0 0,4 4 3 16,0 7-2-16,-2 0 1 0,0 1 2 0,-1 1-1 16,1 1 1-16,-1-3-1 0,2 1 2 15,-1-5-2-15,1 1 2 0,4-2 1 16,-6-2 0-16,9 0-1 0,-2-4-1 15,2 0 4-15,3-2 0 0,-2-3 0 16,-1-2 3-16,-5-2-2 0,-2 1 0 0,-2-2 0 16,-1-1 1-16,-3 4 1 0,2-6 2 15,-2 6 0-15,-3-4-2 0,0 2 1 16,-2 4-2-16,1 2 2 0,-2-4 1 16,0-1 0-16,0 2 0 0,0-6-1 15,0 8 0-15,-2-1 0 0,2 0-3 16,0 5-1-16,0-1-2 0,0 1-1 15,-7 0 2-15,-4 0-3 0,-4 6 2 16,-4 4-1-16,6 4-2 0,3 4 3 16,0-1-1-16,3 1 0 0,2 2 0 0,1-5-1 15,4 5 1-15,0-5-2 0,0 2 2 16,7 3-3-16,-1-8 2 0,3-2-3 16,2 0-5-16,-4-4 0 0,8-2-9 15,1-1-11-15,1-3-8 0,4 0-12 16,0-6-11-16,-2-3-8 0</inkml:trace>
  <inkml:trace contextRef="#ctx0" brushRef="#br0" timeOffset="29693.4115">19639 17017 81 0,'0'0'10'0,"0"0"-6"16,0 0-2-16,0 0-4 0,0 0 2 15,0 0 0-15,0 0 4 0,0 0 1 0,0 0 3 16,0 0 8-16,5-1-1 0,-3 5 3 16,4 2 3-16,0 1 5 15,-3-4 4-15,6-2 0 0,-3 0-7 16,6-1-7-16,8 0-7 0,-4-2-3 0,7-8-1 16,-1 1-2-16,-6 0 1 0,-3 2-1 15,-2-4 0-15,-1 2-2 0,-5 1 0 16,1-1-1-16,-4 0-1 0,-2 3 0 15,0-5-4-15,0-1 0 0,0-2-5 16,-7 1 0-16,1 5-2 0,-1 1-5 0,-3 4 4 16,0 3 2-16,-6 0 2 0,-1 6 6 15,-1 1-1-15,4 4 3 0,-1 3-1 16,1-2-1-16,0 3 1 0,-1 0 1 16,-1 5 0-16,3-3-1 0,2 1 2 15,3-5-1-15,5 2 2 0,2-4 1 16,1 0 0-16,1 4 4 0,8-5 2 15,7 4 4-15,6-9-2 0,1-2-1 16,6-3-3-16,4 0-5 0,2-5 1 16,4-2-3-16,0-1-5 0,-1-1-3 0,-5 0-13 15,-4 2-39-15,-9 2-16 0</inkml:trace>
  <inkml:trace contextRef="#ctx0" brushRef="#br0" timeOffset="38269.5476">20509 17555 24 0,'0'0'11'16,"0"0"2"-16,0 0 1 0,0 0 6 15,0 0-3-15,0 0-3 0,0 0-3 0,0 0-2 16,0 0 2-16,-13 8 3 0,11-6 1 16,0-2-4-16,1 0 1 0,-1 3-6 15,1-3 1-15,-1 0-1 0,1 0-3 16,-1 0 3-16,1 0-1 0,-1 0 1 16,1 0 3-16,-1 0-1 0,1 0 0 15,-1 0 1-15,1 0 1 0,0 0-1 16,-1 0 3-16,1 0-4 0,-1 0 1 15,1 0 1-15,-2 0-6 0,3 0 1 16,-1 0-3-16,1 0 2 0,-2 0-2 0,2 0-1 16,-1 0 2-16,1 0-3 0,-2 0 0 15,2 0 1-15,0 0 3 0,0 0 1 16,-1 0 0-16,1 0-3 0,0 0 0 16,0 0-2-16,0 0 1 0,0 0 1 15,0 0 0-15,0 0 2 0,0 0-1 16,0 0 2-16,1 0 1 0,4 0-5 15,5-5 4-15,0 4-4 0,0 0 0 16,9 1 1-16,-2-3-2 0,6 1 3 16,2 1-2-16,1-1 0 0,1 2 0 0,4 0 1 15,-1-3 1-15,2 1-3 0,0-1 5 16,-1 0-4-16,1 2 2 0,0-5 1 16,0 4-4-16,-2-2 1 0,-1 0 3 15,-1-1-4-15,-11 3 1 0,5 0 0 16,-8 1-1-16,-1 1 1 0,0 0 0 0,-6 0 2 15,6-2-3-15,-7 2 1 16,0 0 0-16,1 0-1 0,-7 0 0 0,0 0 0 16,0 0 3-16,2 0-1 15,-1 0 2-15,0 0-1 0,1-2-4 0,-1 2 1 16,1 0 1-16,-1-2 1 0,1 1-2 16,-1-1 1-16,-1 2 3 0,0-3-4 15,0-2 0-15,0-7 0 0,-3 5-2 16,-5-9 3-16,-4 6-1 0,1 0 2 15,-8-4-1-15,0 1-2 0,-3 3 3 0,-1-1 0 16,1 1-2-16,-2-1 0 0,1 0 0 16,0-1 1-16,2 1 2 15,0-2-21-15,0-2 18 0,2 2-19 16,1 4 19-16,6 4 1 0,-2-3 0 0,7 1 0 16,-2 4-23-16,0-2 22 0,5 2-2 15,1 2 0-15,3 1 1 0,-1 0-2 16,1 0-21-16,0 0 21 0,-2 0 24 15,2 0-21-15,0 0 18 0,7 2-19 16,8 5-1-16,2 5 1 0,3-1 1 0,2-2 20 16,-2 1-21-16,3 0 20 0,2 0-18 15,-1 1-2-15,2-4 3 0,1 0-2 16,0 1-2-16,1-4 2 0,-2 4 0 16,0-3 1-16,-2 1-4 0,-2 0 2 15,-6-4-1-15,-3 3 1 0,-3-2 6 16,-6-1-5-16,6 4-1 0,-5-6 1 15,-1 2 0-15,2 0 0 0,-3 1-1 16,0-1-1-16,-1-1 1 0,1 4 0 16,-3-5 2-16,0 0-1 0,0 0 0 0,0 0 0 15,0 7-1-15,0 5 0 0,-1 3 2 16,-8 2-1-16,-4 1-1 0,0-2 1 16,-2 0 0-16,0 0 1 0,-1-2 0 15,1 1-1-15,0 3-1 0,-1-1 0 16,-2 1-10-16,1 1-8 0,-5 0-25 15,2-3-41-15,0-1-99 0</inkml:trace>
  <inkml:trace contextRef="#ctx0" brushRef="#br0" timeOffset="40029.143">21929 17403 160 0,'0'0'33'0,"0"0"-6"0,0 0-5 15,0 0-4-15,0 0-3 0,0 0-3 16,0 0-2-16,0 0-4 0,0 0-2 15,0-35-6-15,-1 33-2 0,1 1 2 16,0 1 0-16,0 0 2 0,-2 0 0 16,1 0-3-16,-1 10 3 0,-1 1-1 0,2 6 1 15,0 4 0-15,-1-2-1 0,2 4 0 16,0-1 1-16,0-7 0 0,3-2-4 16,3 1 5-16,0-6 0 0,1 7 1 15,0-6 4-15,-3-1-6 0,5 2 2 16,-3-2 1-16,3-5 0 0,7 1 4 0,-6-1-2 15,8 2 0-15,1-5 0 0,0 0-2 16,6 0 0-16,-4-6-2 0,0 1 1 16,-1 1-3-16,0-5 3 15,-2 0-1-15,-1 0-2 0,-3-4 5 0,-1 6-2 16,-4-4-1-16,0-1 4 0,-5-3-4 16,3 0-1-16,-4-3 1 0,0 9 3 15,-3-7-3-15,1-4-1 0,-1 8 2 16,0-8-1-16,0 10 0 0,0-3 3 15,0 5-2-15,0 2-1 0,0 1-3 0,0 5 3 16,0-2 0-16,0 2-1 16,0-1 1-16,0 0-21 0,0 1 16 15,0-4 2-15,-1 3 0 0,1 1 19 16,0-1-19-16,0 1 0 0,0 6-1 0,6 5 1 16,1 5 0-16,-1 3-2 0,1 1 3 15,-1 3 1-15,-2 4-1 0,2-4-1 16,0 2-5-16,2-3-5 0,-2-7-15 15,3-2-18-15,-3-4-12 0,4-4-13 16,-2 0-31-16</inkml:trace>
  <inkml:trace contextRef="#ctx0" brushRef="#br0" timeOffset="40825.0242">22482 17347 120 0,'0'0'29'0,"0"0"-10"16,0 0-10-16,0 0-7 0,0 0-1 16,0 0 0-16,0 0 2 0,0 0 0 0,0 0-1 15,0 0 1-15,21 0 0 0,-15 15 2 16,-1-3-4-16,-1 7 4 0,-1-3-2 16,-2-1-1-16,1 2 2 0,-1-4 0 15,-1 7-3-15,2-8 5 0,-2-6-1 16,0 2-2-16,0-8 1 0,0 0 0 15,0 0 11-15,0 1 8 0,2 1 10 16,-2 1 2-16,2-3-12 0,4 0-11 16,5 0-7-16,3-5-2 0,6-4 2 15,-3-3-3-15,-3-2 2 0,2 1-2 0,-1 1-1 16,-2-2 1-16,-5 5-1 0,1 0 1 16,1-3-2-16,-4 5 1 0,3-6 1 15,-1 4-1-15,-1 3 0 0,2-5-1 16,-2 7 1-16,1-2-1 0,0 1 3 15,-3 2-2-15,3 0-1 0,-3 2 0 16,-1-1-4-16,1 2 4 0,-5 0-2 16,5 0 0-16,1 0 0 0,4 0 0 15,0 0 1-15,0 0 0 0,-1 2-1 16,-2 4 1-16,5 6-2 0,-8-5 0 0,3 2 2 16,-2-2-1-16,-1 4 4 0,2 1-2 15,-3-1 0-15,2 3-2 0,-2-5-1 16,2 0 3-16,1 6 3 0,-1-3-1 15,4-2-2-15,0 0 1 0,2-2 1 16,5-1-1-16,2-2 2 0,-4 0-1 0,2-4-1 16,1-1-1-16,2 0 2 0,1 0 1 15,0-3-6-15,-1-3 5 0,-7 1-1 16,1 0 1-16,1-5 2 0,-4 0 0 16,6-4-2-16,-6 1-1 0,-2 0 0 15,-1 1 3-15,1-2-2 0,-2 0 0 16,3-6-2-16,-3 4 3 0,1 3-24 15,-3-1 22-15,1-1-19 0,-1 5 22 16,0-5-3-16,-1 7-22 0,-3 1 21 16,0-3-22-16,0 6 22 0,0-5 3 15,0 5-3-15,0 4 0 0,0-2 0 0,0 2 0 16,0-1-3-16,2-1 1 16,-2 2-1-16,0-3-3 0,1 3 0 0,-1 0 4 15,0 0-2-15,2 0 24 0,3 5-21 16,-2 4 18-16,0 7 2 0,0 2-20 15,-3-1 23-15,2 1-23 0,-2 2 0 0,0-1-4 16,0 1-1-16,0-2-2 16,-2 1-6-16,-1-10-9 0,2 4-12 15,-1 0-17-15,1-8-10 0,1 2-20 0,0-7-33 16</inkml:trace>
  <inkml:trace contextRef="#ctx0" brushRef="#br0" timeOffset="41146.4229">23138 17066 94 0,'0'0'9'15,"0"0"-6"-15,0 0-3 0,0 0-1 16,0 0 0-16,0 0 1 0,0 0-1 15,0 0-1-15,0 0 2 0,-13 15 2 16,13-5-2-16,0 0 2 0,7 2-1 0,2-3 1 16,0-5 3-16,4 3 0 0,-4-4 0 15,3-3 0-15,0 1-3 16,1-1 1-16,-1 0 2 0,-2 0-2 16,1 0 0-16,-6 0-2 0,0-1-3 0,-5 1 4 15,2-3-2-15,1-2-1 0,-2 2-2 0,2 0-6 16,-3 3-10-16,0-2-8 15,-4 2-11-15,-6 0-10 0</inkml:trace>
  <inkml:trace contextRef="#ctx0" brushRef="#br0" timeOffset="41513.0401">23589 16829 114 0,'0'0'10'0,"0"0"-5"0,0 0-2 15,0 0-2-15,0 0 3 0,0 0 1 16,0 0 1-16,-39 94 1 0,32-62-1 15,4 1-1-15,0 2-2 0,1 2 1 0,2 1-2 16,0 0 2-16,0 1-1 16,2 3 18-16,3 1 2 0,0 3-3 15,-2 2 1-15,0-4-20 0,0 1-2 16,-1-2 2-16,-1-2-1 0,0-5 1 0,1-2 4 16,-2-5-1-16,0-11-3 0,0 0-2 15,0-6 0-15,0-6-3 0,0 1-9 16,0-7-8-16,0 0-11 0,0 0-15 15,0 0-14-15</inkml:trace>
  <inkml:trace contextRef="#ctx0" brushRef="#br0" timeOffset="42085.3243">23295 17322 189 0,'0'0'-7'0,"0"0"15"16,0 0-6-16,0 0 0 0,0 0 2 16,105-30-1-16,-66 28 1 0,7-1-1 0,5 2 3 15,7 0 0-15,0-3-1 0,-1 3-2 16,-3-2 0-16,-9 3-1 0,-5-7 2 16,-4 4-2-16,-8-2 1 0,-3-3-18 15,-8 3 19-15,-6-4-21 0,-3 4 21 16,-1 0-3-16,-1-3 2 0,-5 3 0 0,2 3-1 15,-3 2 0-15,0 0 1 0,0-7-2 16,0 3 0-16,0-1-2 16,-3-2 0-16,0 5 0 0,-1-1 1 0,1 1-2 15,-6 2 1-15,2 0 1 0,-6 0-1 16,-6 0 1-16,7 0-2 0,-3 5 1 16,7 0-2-16,1 2 2 0,-3 6-1 15,4-3 18-15,-2 8-17 0,3-3 21 16,2 1-1-16,2 3-17 0,1-4 18 15,0 4-25-15,0 1 4 0,0-5-2 0,3 8 4 16,3-5 0-16,1-2 0 0,3-2 0 16,2-2-1-16,1-3 8 15,4-2-4-15,-5-3 1 0,5-3 1 16,2-1-3-16,-1 0 3 0,5-3-1 0,-5-6-1 16,-1 0 1-16,-2-3-3 0,-2-1 1 15,-3 2 3-15,-1-6-1 0,-1 0 2 16,-4 4 2-16,-1-2-25 0,-3-3 18 15,0 1-21-15,0-5 20 0,-7 2 0 16,-3 4-22-16,-1 2 21 0,3 5-23 0,-5 3 22 16,5 3-3-16,-4 3-3 0,-7 0-4 15,4 0-9-15,-4 8 3 0,3 4-38 16,4 4-4-16,5-7-25 0</inkml:trace>
  <inkml:trace contextRef="#ctx0" brushRef="#br0" timeOffset="43322.2748">24148 17254 171 0,'0'0'35'0,"0"0"-13"15,0 0-9-15,0 0-8 0,0 0-4 16,0 0-2-16,0 0-1 0,0 0 0 0,0 0 0 15,0 0 20-15,91-5-21 0,-74 21 22 16,-1-1 0-16,1 4-21 16,-1 1 23-16,0 1-25 0,-1 1 4 15,-3-1-1-15,-3 2 0 0,-1 0 1 0,-4-7-1 16,-3 0-1-16,1-7 1 0,-2 2 1 16,0 1 4-16,0-7-1 0,0 3 1 15,0-8 0-15,-3 0 0 16,-1 0-1-16,-7 0 3 0,-4-3-2 0,7-2-2 15,-4-7 0-15,8 5 2 0,0-9-4 0,4-2 0 16,0 2 0-16,6-7-2 16,2 3 2-16,3 2-2 0,1 4 1 15,2 0-20-15,-1-4 19 0,1 8-17 0,-4-1 21 16,3 2-2-16,-3-2 1 0,-2 7-1 16,4-8-20-16,-3 1 22 0,-3 4-21 15,3-3 20-15,-2 3 2 0,0 1-3 16,2-1 1-16,0 5-1 0,2-3 0 15,-1 3 1-15,2-1-2 0,-2 3 1 16,5 0-2-16,-1 3-1 0,-3 4 0 0,2 2 2 16,-4 4 18-16,-3 1 4 0,3 7-1 15,-2-1 0-15,-3-4-22 0,-1-2-1 16,0-3 1-16,-3 3 1 0,1-3 1 16,-1-1 0-16,0 3-3 0,0-9 5 15,0 2-2-15,0-6 0 0,0 0 7 0,0 0-2 16,0 0 3-16,2 1 3 15,-2-1-8-15,0 0 0 0,4 0-1 16,5-6-1-16,2-6 3 0,1-4-2 16,2 0 0-16,-2 1-21 0,0 1 19 0,-2 3-20 15,-2 2 20-15,3 1 0 0,-3 0-20 16,-1 1 18-16,-1 4 2 0,-1 1-3 16,-1 2 23-16,6-3-20 0,-6 3-3 15,4 0-1-15,0 3 1 0,-1 1-1 16,3 6 2-16,-5-3 22 0,4 6-23 0,-2 0 24 15,-3-5-23-15,0 12 1 16,1-6-2-16,-2-5 1 0,1 7 2 16,-2-5-1-16,-1 0 0 0,2-1 0 15,-3-5 0-15,1-2 1 0,-1-3 1 0,0 0 1 16,0 0 1-16,2 1 1 0,0-1 2 16,6 0 1-16,5 0-3 0,4-2 0 15,2-7-2-15,-2-3 0 0,-1 1-1 16,-1-1 1-16,-1 0 0 0,1-1-1 15,-2 4 0-15,0-7-19 0,-6 7 19 0,2-2-21 16,-3 4 24-16,0 0-2 16,2-2 0-16,-5 5 0 0,1-4-4 15,-1 6 1-15,0 0-21 0,0-3 22 0,-3 5-4 16,0-1-1-16,0 1 0 0,1 0 2 16,-1-1 0-16,3 1 1 0,-3 0 24 15,1 0-25-15,2 4 3 0,-1 4 23 16,1 3-24-16,-2 0 18 0,1-1-18 15,-1 0-1-15,2 0-2 0,0 1 8 16,3 3-4-16,-1-7 0 0,3 7 0 0,2-1 2 16,0-3 0-16,7 2 1 0,0-4-2 15,4-3 0-15,1-1 1 0,1 0 0 16,-1-4 2-16,-1 0-1 0,-1 0-2 16,-2-5 1-16,-1-1 0 0,-2-3 1 15,-4 3 0-15,-1-2-1 0,-2 1 0 0,-3-2 0 16,4 1 1-16,-5 0-2 15,2-2 0-15,-3 2 1 0,0-5-1 16,0-1-19-16,0-2 19 0,-1 4-24 16,0-6 3-16,-1 10 21 0,-1 1-22 0,2 4 23 15,-2 3-2-15,0-2 0 0,0 2-2 16,0-2-3-16,1 0 1 0,-1 1-3 16,2 1 2-16,-2-2 1 0,0 2 23 15,1 0-19-15,-1 11 20 0,0 0-2 16,0 7-19-16,0-1 22 0,-3 1-25 0,-1 3 4 15,0-6 0-15,-1-1-1 0,1 0 0 16,1-3 0-16,0-3-6 16,0 3-7-16,2-8-15 0,-1 1-15 15,1 4-13-15,1-8-3 0,-2 0-18 0</inkml:trace>
  <inkml:trace contextRef="#ctx0" brushRef="#br0" timeOffset="43447.8683">25360 17078 93 0,'0'0'6'15,"0"0"-6"-15,0 0-6 0,0 0-9 0,0 0-15 16</inkml:trace>
  <inkml:trace contextRef="#ctx0" brushRef="#br0" timeOffset="43753.6807">25714 16914 165 0,'0'0'38'15,"0"0"-4"-15,0 0-10 0,0 0-11 16,0 0-8-16,0 0-6 0,0 0-3 15,0 0 2-15,0 0 1 0,0 0-1 16,20 32-1-16,-16-5-1 0,1 1 1 16,-1 2-1-16,0 2 0 0,-1-4 1 0,-1 6-1 15,-2-7 0-15,0 6 3 0,0-3 19 16,-3 0 2-16,-3 2-3 0,0-5 2 16,0-2-25-16,1-7-6 15,2-9-10-15,1 0-11 0,2-5-11 0,-1 1-5 16,1 2 3-16,0-7-10 0</inkml:trace>
  <inkml:trace contextRef="#ctx0" brushRef="#br0" timeOffset="44385.3823">25524 17155 201 0,'0'0'23'0,"0"0"-16"0,0 0-6 15,0 0-4-15,0 0 1 0,0 0 1 0,0 0 1 16,0 0-1-16,0 0 0 0,74 15-1 16,-48-7-2-16,1-1-1 0,1-2-2 15,-1 0-3-15,-3-2-3 16,-6 1 4-16,1-4 2 0,-1 0 5 0,-6 0 2 16,6 0 1-16,-4-4 0 0,-5 1-1 15,3-5 3-15,-4 1 1 0,-1 2-1 16,1-2 0-16,-1-1 0 0,1 0 3 15,0 2 1-15,-1 0 4 0,-2-1 0 16,0 0-1-16,-1 6 3 0,-1-4-1 0,-3 5 1 16,2-4 0-16,1 1-5 0,-2 0-6 15,2 1-2-15,-3 2-4 0,3 0 0 16,4 0 2-16,5 5 1 16,-1 2 0-16,1 6-1 0,1-3 0 0,-3 2 2 15,-1-2-1-15,1 0 1 0,0-2 1 16,-3-1 0-16,8 0 0 0,-2-2 1 15,-3 1 0-15,6-4 0 0,1 0-1 16,1-2 1-16,5 0 0 0,-3-2-2 16,-3-4 1-16,0-3 0 0,-2 1-2 0,-1-4 1 15,-2 0-1-15,-5 3 2 0,-1-2-2 16,0 3-1-16,-3-2 0 0,-2-2 0 16,-1 1 1-16,0 0 1 0,0 6 0 15,0 0 0-15,0 5-1 0,0-1-2 16,0 1 0-16,0-2-2 0,0 2 0 0,-3 0 3 15,-5 0 0-15,-2 10 1 0,-2 7-1 16,2 3 1-16,3 4 0 16,-1 4 1-16,2 3 21 0,1 4 3 15,-1 1-1-15,3-3 2 0,0 2-19 0,0-8 0 16,2 0 0-16,1-9-4 0,0 1-2 16,0-6 4-16,-2 1-2 0,2 0-1 15,0-2 0-15,0 3-5 0,0-6-14 16,0 3-28-16,0-6-67 0,0-1-66 15</inkml:trace>
  <inkml:trace contextRef="#ctx0" brushRef="#br0" timeOffset="45028.6949">22668 18238 144 0,'0'0'32'0,"0"0"-8"0,0 0-5 0,-1-87-6 16,-4 73 1-16,-2 3-3 0,0 2-8 0,0 5 1 15,1-3-7-15,2 4 4 0,-5 3 2 16,0 0-6-16,-2 10 3 16,-5 8-4-16,6 4 4 0,1 8 3 15,2 5-3-15,1 5 4 0,2-1-4 0,1 2 0 16,0-2 0-16,3 4 2 0,0-4-2 16,0 4-9-16,0-4 8 0,7-2-3 15,4-4 2-15,4-4 4 0,2-8-3 16,1-4 4-16,-4-7 3 0,2-8 5 15,0-2-2-15,-1-2 1 0,3-10 2 0,-3-6 1 16,1-2-2-16,-3-5-2 0,0-3-8 16,-2-1 2-16,1-5 0 15,-2 0 3-15,-4-1 1 0,-2 2-3 0,-2-2 1 16,-2 1-6-16,0 6 0 0,-8 2 1 16,-1 3-4-16,-3 2-3 0,-1-2 0 15,-5 3-7-15,-1 5-5 0,-2 11-2 16,-2 4-6-16,0 2-8 0,1 18-1 15,0 5-10-15,2 6-9 0,4 0-9 16</inkml:trace>
  <inkml:trace contextRef="#ctx0" brushRef="#br0" timeOffset="45391.3106">23072 17709 128 0,'0'0'23'0,"0"0"-3"16,0 0-8-16,0 0-5 0,0 0-1 16,0 0-2-16,0 0-1 0,0 0 3 15,0 0 3-15,0 0-3 0,-34 46-2 16,27-19 6-16,1 8-7 0,-1 8 0 0,4 5 6 15,0 16-4-15,2 12 1 0,0 9-1 16,1 5 0-16,0-1-4 0,0-3 4 16,2-2-1-16,1-7-7 15,0-1 0-15,1-6-4 0,-1-8 0 0,0-8 3 16,0-10-1-16,0-7 16 0,-1-15-2 16,-1-9-3-16,0-8 6 0,-1-5-13 15,0 0-11-15,0 0-4 0,0 0-9 16,-5-8-11-16,-6-9 1 0,-1-5-9 15,1-10-19-15</inkml:trace>
  <inkml:trace contextRef="#ctx0" brushRef="#br0" timeOffset="45627.2355">22739 18104 215 0,'0'0'11'16,"0"0"-2"-16,0 0-2 0,0 0 4 15,0 0 4-15,0 0-2 0,98 12 4 16,-53-11-5-16,6-1-1 0,0 3-2 0,-1-3-9 16,-5 6 3-16,-2-1-2 0,-8 1 5 15,-3-1-5-15,-11-2-4 0,-3 0 6 16,-5-3-6-16,-7 0 5 0,-1 0-6 16,0 0-2-16,1 0-14 0,1 0-16 15,-2 0-16-15,-5 0-26 0,0 0-66 0</inkml:trace>
  <inkml:trace contextRef="#ctx0" brushRef="#br0" timeOffset="46242.0543">23749 18098 222 0,'0'0'31'0,"0"0"-9"0,0 0-3 16,0 0-12-16,0 0-8 15,0 0 1-15,0 0-3 0,0 0 4 0,0 0 0 16,0 0-1-16,12 38 0 0,-12 2 2 16,0 5 2-16,0 3-4 0,2 3 1 15,-1 2-1-15,4-2-1 0,-1-3 4 16,2-5-3-16,3-2-2 0,2-6-2 15,1-5 4-15,2-5 5 0,1-5 4 0,2-10 3 16,0-5 5-16,5-8 1 16,-1-9-1-16,0-6-5 0,1-4-2 15,-2-5-2-15,-3-3-5 0,0-5 5 16,-3-2 0-16,-2 0-6 0,0 3-1 0,-3-1 1 16,2 6 0-16,-2 2 0 0,-2 1 0 15,2 5-3-15,-1-2 1 0,-2 3-2 16,-1 5 1-16,-2 6 3 0,-2 6-4 15,-1 3 0-15,0-3 2 0,0 3-2 16,2-2-1-16,-2 2-1 0,1 0 1 0,1 0-2 16,-1 13 7-16,2 6-1 0,1 9-1 15,0 0 0-15,1 6-4 0,2-4 3 16,2 3 1-16,1 1 1 16,0-6-3-16,0 3 0 0,2-3 2 0,-4-6-1 15,3-2-3-15,-3-5 8 0,1-7-5 0,-2-4 1 16,4-1 7-16,4-3-4 15,1-7-3-15,3-5 1 0,-2-6 2 16,-2-2 0-16,-1-3-1 0,-5-1 1 16,-2-4-3-16,-4-4 4 0,-2 2 0 0,-1-5-1 15,-4 2-5-15,-5 4-2 0,-5 2-1 16,1 2-5-16,1 10-5 0,-4 8-11 16,2 0-9-16,-2 7-13 0,-2 2-10 15,6 10-8-15,1 3-19 0</inkml:trace>
  <inkml:trace contextRef="#ctx0" brushRef="#br0" timeOffset="46742.3626">24503 18142 66 0,'0'0'12'15,"0"0"-1"-15,0 0 10 0,0 0-3 0,0 0-5 16,0 0 3-16,0 0-4 16,0 0 0-16,0 0-4 0,0 0-7 15,13-45 3-15,-13 45-6 0,3 0 6 16,0 1-2-16,6 7-1 0,1 1 6 0,3 0 2 16,6 4 8-16,-2-1-3 0,2 2 0 15,0-5 0-15,-5-2-3 0,2-2 2 16,0-3-5-16,-2-2-2 0,4 0 5 15,-1 0-7-15,-2-7 4 0,5-4-2 16,-7 1-7-16,-2 0 1 0,-2-2 3 0,-3-2-1 16,-2 5-3-16,3-3 3 15,-4 1-3-15,-1 1 4 0,1-1-5 0,-3 5-1 16,0-3-7-16,-2 2-8 0,-4-2 2 16,-7 2 3-16,5 4 4 0,-8 3 4 15,-3 0-2-15,-1 3 2 0,-5 4 5 16,5 3 1-16,-2 2 2 0,2 4-1 15,3-2 0-15,-2 2-4 0,3 4 4 16,0 2 1-16,3 1-3 0,2 1 3 16,3 4 0-16,4-1 1 0,4 3 0 0,0-2-1 15,3-1 1-15,6-4-3 0,6-1 4 16,1 3 0-16,7-6-1 0,3 1-4 16,5-5-4-16,2 2-6 0,3-3-18 15,-1-2-23-15,0-8-35 0</inkml:trace>
  <inkml:trace contextRef="#ctx0" brushRef="#br0" timeOffset="47013.0855">25067 17758 213 0,'0'0'41'0,"0"0"-7"15,0 0-14-15,0 0-8 0,0 0-9 0,0 0-4 16,0 0-1-16,0 0 4 0,0 0 2 16,3 11 4-16,-3 17 1 15,0 12-4-15,-3 2-3 0,0 5-3 16,0 8 2-16,0 4 5 0,1 4-5 0,-2 2 5 16,1 0-6-16,1-3 0 0,1-2 1 15,1-10-1-15,0-3-4 0,3-9-7 16,8-6-10-16,4-5-20 0,6-12-20 15,5-7-42-15</inkml:trace>
  <inkml:trace contextRef="#ctx0" brushRef="#br0" timeOffset="47819.063">25456 17700 279 0,'0'0'23'0,"0"0"-12"0,0 0-11 16,0 0-4-16,0 0 3 0,0 0 5 0,0 0 0 15,0 0 4-15,0 0-1 0,28 94-3 16,-23-54-3-16,0 5 3 0,-1 7 2 16,-1 5 1-16,0 8 5 15,-1-2-6-15,-1 0-4 0,0-4 3 0,2-5-4 16,0-10 2-16,1-7-2 0,-2-13-2 0,1-4 5 15,-2-10 0-15,-1-5 3 0,2 3 6 16,-2-8 0-16,1 0 0 16,3-8-3-16,2-10-5 0,2-6-1 15,0-7-7-15,-2-1 2 0,0-3 3 0,-2 1-3 16,-1-3 4-16,0-1-3 0,-3-2-2 16,0 1 1-16,0 1 0 0,0 7 1 15,-6 0-2-15,0 4-1 0,0 8-2 16,1 3 1-16,0 5 1 0,-3 3-1 15,0 1-1-15,4 6 0 0,-9-6 1 0,2 7 4 16,-6 0-1-16,-4 3 3 0,2 12-4 16,3 1 2-16,-3 7-1 15,3 0 1-15,-1 2-1 0,3 0 0 16,-2-2 4-16,3 3-2 0,-2 0-3 0,5 2 2 16,1-1-3-16,2 0 4 0,6-1 1 15,1-2-2-15,0-4 2 0,8-4-3 16,4 0 3-16,4-4 2 0,6-3 4 15,5 0-6-15,4-4-1 0,2 1 1 16,3-4-3-16,0 0 2 0,0-2 2 0,0-2-2 16,-2-6 0-16,-3-1 1 0,-2 1-2 15,-3-6 0-15,-4 1-3 0,-2-2-1 16,-1-5 7-16,-3 0-2 0,-2-3-2 16,0-3 1-16,-4 2-1 0,-2 0 2 15,0 1 0-15,-3-3 0 0,-2 2-2 0,0 1-1 16,0 7 4-16,-1-4-1 15,-2-3 0-15,0 3 0 0,2-4-4 16,-2 13 4-16,0 4 1 0,0 7 0 16,0-4 6-16,0-5-4 0,0 4-2 0,0-1 1 15,0 6-1-15,0-2-4 0,0 2-2 16,0-2-2-16,0 2 3 16,2 0 1-16,1 13-1 0,2 6 4 0,3 9-5 15,-1 6 4-15,1-2 2 0,-5 10-1 16,0-3-1-16,-3 4-2 0,0 0 0 0,0 0 3 15,0-4-2-15,0-4 1 16,0-4-1-16,0-12-5 0,0 0-8 16,0-2-11-16,0-7-15 0,3 5-21 15,0-5-12-15,-1-6-32 0</inkml:trace>
  <inkml:trace contextRef="#ctx0" brushRef="#br0" timeOffset="47981.2072">25938 17749 208 0,'0'0'8'0,"0"0"-9"0,0 0-5 16,0 0-4-16,0 0-5 0,0 0-7 0,0 0-8 16,0 0-7-16,0 0-7 0,30 73 7 15</inkml:trace>
  <inkml:trace contextRef="#ctx0" brushRef="#br0" timeOffset="48577.4379">26122 17943 88 0,'0'0'28'0,"0"0"-5"16,0 0 1-16,0 0-8 0,0 0-9 16,0 0-6-16,0 0 1 0,0 0-1 15,0 0 2-15,0 0-1 0,76 74-1 16,-70-31 3-16,0 0 2 0,-3-3-1 15,0 0 2-15,0-5-5 0,-2-3 2 16,-1-2 1-16,0-10 1 0,1-5-3 16,-1-10 3-16,0-5 8 0,0 0 7 0,0 0 8 15,6 0-3-15,3-2-9 0,2-11-5 16,5-7-11-16,0-5 1 0,0-5 2 16,0-5-7-16,0 0 2 0,-3 1 5 15,1-2-7-15,-4 1 1 0,-1 4 1 16,0 0-3-16,-4 7 4 0,0 4 3 15,-2 9-3-15,0 3 0 0,0 4-7 16,-2 1 4-16,2 2 1 0,-3 1 1 0,5 0 1 16,4 1-4-16,4 12 2 15,3 5 1-15,-1-2 2 0,-1 4-2 0,-1 1 0 16,4-1 1-16,3 0 1 0,3-2 2 16,0-1 3-16,3-6-5 0,-3-4-1 15,-4-2 5-15,-2-5-4 0,-1-6 3 16,0-7-3-16,1-3 0 0,-1-7 4 15,-6 0-1-15,-2-1 0 0,0-8-2 0,-4 2-1 16,-1-2 5-16,-1 10 1 16,-2 6-1-16,1 4 4 0,-1 4-7 0,0-4 1 15,0 6-1-15,0 1-4 16,0-2 1-16,0 7-6 0,0-2 1 0,0 2 1 16,-4 9 2-16,-5 14 0 0,-1 13-1 15,1 18 0-15,2 12 6 0,2 13 2 16,0 6 1-16,4 3 2 0,1-1-5 15,-2-5 1-15,2-5-3 0,-1-5-2 16,-1-9-2-16,1-6-3 0,1-7 3 0,0-8 3 16,0-6 0-16,0-7-14 15,0-5-15-15,0 1-38 0,0 0-63 0,-5-2-36 16</inkml:trace>
  <inkml:trace contextRef="#ctx0" brushRef="#br0" timeOffset="49705.9141">27343 17265 160 0,'0'0'33'0,"0"0"-21"0,0 0 15 16,0 0-5-16,0 0 3 15,0 0 19-15,0 0-23 0,0 0-5 16,0 0-3-16,0 0-28 0,-26-18 17 16,26 18 1-16,0-4-2 0,9 1-1 0,7 0 1 15,8-4 2-15,7 2-1 0,6 2-1 16,6 0 1-16,4 1-1 0,2 0 0 16,2-3 0-16,1 3-1 0,-1-2 0 15,-1 2 0-15,-1 2 0 0,-4 0 2 16,-6 0-2-16,-13 0 1 0,-9 0 0 0,-5 0 2 15,-6 0 3-15,0 0 1 16,1 0-3-16,-7 0 0 0,4-3-4 16,1 2 1-16,-1 0 0 0,0 1-1 0,-4 0 2 15,0-2-2-15,0 2 2 0,2 0-2 16,-1 0 1-16,1 0 2 0,-2 0-2 16,0 0 0-16,1-3 2 0,-1 3-3 15,0-2 2-15,0 2-2 0,0-5 1 16,-7-2-2-16,-5-1 1 0,-3-2 0 15,-2 2 1-15,-1 1 0 0,-1-1-1 16,-1 1 0-16,-2-3 0 0,3 3 0 16,0-1 0-16,6 1 1 0,-1 0-1 15,7 4 1-15,-2-2-2 0,0 0 4 16,5 2-1-16,-2-2-2 0,3 3 1 0,0-2 0 16,0 3-2-16,3 1 0 0,-1 0-1 15,1 0-3-15,0 0-1 0,0-3 4 16,0 3 0-16,3-2 1 0,3 2 1 15,7 0-3-15,6 0 3 0,-3 0-1 16,2 0 1-16,-1 0 0 0,3 5 0 0,0-5-1 16,0 3 1-16,-3-1 0 0,-4-2-2 15,-3 2 2-15,2-2 1 0,-7 0-2 16,6 2 2-16,-7-1-2 0,1 1 0 16,0 1 1-16,0-3 0 0,0 0-1 15,0 2-2-15,2 1 2 0,-3-2-1 0,4 3-4 16,0 3 0-16,-2 0 2 15,0 1-2-15,-5 4 3 0,1 6 2 16,-2 2-1-16,-6 3 1 0,-4 2 0 16,-6 0 19-16,-3 4 1 0,-4 1 0 0,-5 5-1 15,-3 0-25-15,-4-2-29 0,-2 1-64 16,3-4-100-16</inkml:trace>
  <inkml:trace contextRef="#ctx0" brushRef="#br0" timeOffset="53994.2153">29038 16627 229 0,'0'0'52'0,"0"0"0"16,0 0-12-16,0 0-2 0,0 0-11 0,-33-85-5 15,31 80-7-15,1 2-8 0,1 3-3 16,-2-1-7-16,2 1 0 16,0 0 0-16,0 0-2 0,0 0 3 0,5 12 1 15,5 8-2-15,4 5 4 0,0-2-6 16,-3 4 1-16,2-4 1 0,-4 2-1 16,-2-1 1-16,2 0 1 0,-5 1-2 15,-3-9 2-15,1-5 1 0,-1 0 1 16,-1-5 1-16,0 0 0 0,0 0 5 15,0-6-2-15,0 0 5 0,0 0-2 0,0 0-1 16,0-15 0-16,0-5-3 0,-1-7 2 16,-1-3-2-16,1 2-1 15,-2-2 1-15,-1-2-1 0,-5 1-1 16,0-1-4-16,-1 0-2 0,-3-1 2 0,2 5-3 16,-2 4 7-16,6 6-1 0,1 9 1 0,4 6 0 15,2 3-2-15,-1-1-3 16,1 1 0-16,0 0-3 0,0-2 2 15,0 2 2-15,0 0 1 0,3 6 0 16,6 6 1-16,3 5 4 0,3 0-8 0,4-1 5 16,1 1-10-16,5-2-8 0,1-3 1 15,2-1-11-15,4-7 5 0,2-2 1 16,2-2 1-16,3 0 1 0,-3-6-3 16,0-3 3-16,-4-3 3 0,-3 0 8 15,-5-3 9-15,-5 1-3 0,0 3 6 0,-9 1-2 16,1 0 1-16,-5 6 1 15,-3 1 0-15,0 0 0 0,-3 3 2 16,0-2 2-16,0 2-2 0,2 0 0 16,-2-3-4-16,1 3-2 0,-1 0 0 0,-1 0 0 15,-13 7-1-15,-6 6 5 0,-6 7-4 16,-1 2 3-16,0 1 1 0,-1 0-5 16,2-1 4-16,0-3-4 0,0-1 0 15,1-3-1-15,4 1 3 0,6-8 0 16,6-6 2-16,6 1 5 0,3-3 6 15,-2 0 1-15,2 0-5 0,0 0-2 16,0-5-5-16,8-13 2 0,7-3 0 16,4-2 2-16,2-1-6 0,1-3-1 15,0-2 1-15,-1 2-2 0,-2 1 5 0,-2-2 1 16,0 6 0-16,-3 1 2 0,-4 2 1 16,-1 1 1-16,-2 5 3 0,-1 1-3 15,-2 4 2-15,2 2-2 0,0-2-3 16,-3 5-3-16,1 1-2 0,0 2-2 15,5 0-1-15,3 3 0 0,3 7 1 16,-3 4-1-16,-1 4 1 0,-2 3 0 0,0 2-1 16,1 4 1-16,-4 2 0 15,-2 5 4-15,0 1 0 0,-1 3 2 16,0-3-4-16,0 1-6 0,2-3-1 0,0-4-7 16,1-1-6-16,1-4-16 0,3-1 0 15,3-4-9-15,6-6-22 0,4-3-38 16</inkml:trace>
  <inkml:trace contextRef="#ctx0" brushRef="#br0" timeOffset="54609.5682">29949 16506 107 0,'0'0'13'0,"0"0"-4"16,0 0-6-16,0 0 1 0,0 0-4 0,0 0 0 15,0 0-1-15,0 0 1 0,0 0 1 16,0 0 4-16,-11-2 2 0,11 2 2 16,0 0 1-16,9 6 4 0,6 2 8 15,3 1-5-15,-5-3 7 0,0-2-9 16,-3 0-1-16,1-4-1 0,8 0-5 0,-1 0 4 15,5-5-8-15,-3-2 5 16,-7 2-4-16,0-1 1 0,-5 1-1 0,0-1-2 16,-1 0 1-16,-1-3-4 0,-1 1 2 15,-3 4-3-15,1 1 1 0,-3-2-1 16,0-2-3-16,-5-3-1 0,-6 0-5 16,2 5 1-16,-8-2 2 0,1 5-1 15,-3 2 6-15,-5 0 0 0,2 0 0 16,-1 3 2-16,0 7-1 0,-2 1 2 15,3 1-2-15,-2 4 3 0,-1 0-3 0,1 0 2 16,2 2 5-16,2 1-5 16,0 3 4-16,5-2-4 0,1-1 0 15,3-1-1-15,4-2 1 0,4-1 0 16,2 0-1-16,1 1 2 0,6 2-1 0,5-5 3 16,7-1 3-16,2-3 2 0,9-2 0 15,3-3 1-15,4-1-2 0,1-3 2 16,-1 0-4-16,-1-7 2 0,-1-2-1 15,-4 1-1-15,-3-2 0 0,-1 2-3 16,-3-2-1-16,-4 3 2 0,-4 1-2 0,-2-2-1 16,-4 5 1-16,0-1 0 0,0-1-2 15,-6 4 1-15,5-2-5 0,-6 0-1 16,2-1-7-16,1 3-13 16,-1-2-16-16,1 1-26 0,5-3-17 0,0 3-43 15</inkml:trace>
  <inkml:trace contextRef="#ctx0" brushRef="#br0" timeOffset="54922.8308">30632 16117 237 0,'0'0'30'15,"0"0"-11"-15,0 0-12 0,0 0-7 0,0 0-1 16,0 0 1-16,0 0 0 0,0 0 1 16,0 0-1-16,0 0 0 15,-7 101 0-15,7-73-2 0,0 1-1 0,0 1 1 16,0 1 1-16,4-1-2 0,-1 1 3 16,0 0 2-16,-1 0-4 0,1 0 4 15,0-3 0-15,2-1-4 0,-2-9 5 16,0 0-8-16,-2-5 3 0,2-3-5 15,-1 1-5-15,0-7-3 0,-1 1-4 0,-1-5-9 16,0 0-4-16,0 0-15 0,2 0-19 16</inkml:trace>
  <inkml:trace contextRef="#ctx0" brushRef="#br0" timeOffset="55529.6976">30460 16462 176 0,'0'0'36'0,"0"0"-10"16,0 0-9-16,0 0-7 0,0 0-2 0,0 0-1 16,0 0-1-16,0 0-3 0,0 0 2 15,0 0-2-15,91-17 0 0,-56 16 3 16,4-3 0-16,2 4-2 0,1-4 1 16,3 1-4-16,-1 0 0 0,-1 0 0 15,0 1 1-15,-2-1-2 0,-5 1 2 16,-3 0 0-16,-4-3-1 0,-4 2 3 15,-8 0-3-15,-2-2 0 0,0 3 0 16,-4-1 1-16,2-1-1 0,-3 1 1 16,-6 0 1-16,0 2 1 0,-4 1-2 0,0 0 3 15,0 0-2-15,2-3 0 0,-1 1-3 16,-1 1 0-16,0-4 0 0,-4 0 0 16,-3 1 1-16,-10 0-1 0,-5 4 0 15,0 0 0-15,-8 0 0 0,1 4 1 16,3 0-1-16,3 3 1 0,2 2-2 15,3-2 1-15,0 1-2 0,8 0-1 0,1 0 2 16,-1 2 0-16,6-3 0 16,-2 7 4-16,3-5-3 0,3 2 4 15,0 4-4-15,2-4 1 0,4 2 5 0,2-2-2 16,2-2 5-16,3-3-1 0,2 2 2 16,1-4-1-16,4-4-3 0,3 0-1 15,4-5-6-15,0-4 4 0,-3 0-4 16,1-1 5-16,-2-3-2 0,0 1-6 15,-4-1 6-15,-1-1-5 0,0 2 6 0,-2 0-1 16,-6 4 0-16,1 0 0 16,-3 3-1-16,-2-1 6 0,1-1-3 15,-4 5 1-15,1 0 0 0,-4 2-2 0,0 0-1 16,0 0-2-16,3 0-2 0,-2 0-4 16,-1 0 2-16,2 0-5 0,-2 0 6 15,0 6-6-15,-3 3 1 0,-1 6 2 16,4 2-11-16,0 3 2 0,7 2-3 15,7 1-5-15,6-8-11 0,2 1-33 16,4-6-27-16</inkml:trace>
  <inkml:trace contextRef="#ctx0" brushRef="#br0" timeOffset="55825.0322">31576 16034 262 0,'0'0'54'16,"0"0"-7"-16,0 0-4 0,0 0-9 0,0 0-9 15,0 0-11-15,0 0-9 0,0 0-6 16,0 0-3-16,0 0 1 0,13-28-1 16,-9 39 2-16,1 6 0 0,-1 8 1 15,-1 4-3-15,0 3 3 0,-1 4-1 16,-2 2 0-16,0 2-1 0,0-2 0 0,0 0 1 15,0-3-1-15,0-3-1 16,-2-2 1-16,2-3 2 0,0 1-7 16,0-4-1-16,0-8-14 0,4 0-21 15,5-4-12-15,-3-5-30 0,0 1-34 0</inkml:trace>
  <inkml:trace contextRef="#ctx0" brushRef="#br0" timeOffset="56087.4309">31848 15925 376 0,'0'0'21'16,"0"0"-15"-16,0 0-6 0,0 0 0 15,0 0 1-15,0 0 3 0,0 0 1 16,0 0-2-16,53 87 2 0,-45-55-2 15,-1 3-3-15,0 5 0 0,-1-1-2 16,-3 1 0-16,0-1-1 0,-2-1 0 0,-1-3-1 16,0-3-3-16,0-2-4 0,0-1-7 15,-1-3-13-15,-1-8-20 0,2-3-12 16,0 0-3-16,9-4-30 16</inkml:trace>
  <inkml:trace contextRef="#ctx0" brushRef="#br0" timeOffset="57068.209">32350 16172 248 0,'0'0'33'0,"0"0"-11"0,0 0-8 15,0 0-9-15,0 0-5 0,0 0-2 16,0 0 1-16,0 0-2 0,0 0 3 0,14-11 0 15,-12 23 0-15,-1 6 0 0,-1 2 0 16,2 5-1-16,-1-3 0 0,2 1-1 16,1 0 0-16,3 0 1 0,-2-2-1 15,0 0 0-15,1 0-1 0,-1-9 1 16,5 3 2-16,3-4 3 0,-3-2 7 16,6 3-6-16,-7-6 3 0,-7-6 12 15,3 4 3-15,2-4 0 0,0 0-2 16,5-2-12-16,5-6 0 0,-4-1-2 15,6-3 2-15,-4 1-5 0,0-2-2 0,-2-1 1 16,-4 2 2-16,0-1 5 0,-4-2-6 16,-2 3 6-16,2-3-8 15,-2 3 1-15,0 1-1 0,1-1 0 16,-1 8-1-16,-2 0 0 0,-1 4-2 0,0-2-2 16,0 2-3-16,1 0 0 0,1 0 2 15,2 0 0-15,-1 0 2 0,2 8 0 16,-1 6-1-16,-1 1 1 0,0 1 0 15,-2 1 0-15,3 0 2 0,-4-5-1 16,3 6 0-16,0-8 0 0,-1 2 1 0,1-1 5 16,0-2-3-16,-1 2 7 0,0-7-6 15,-1 1 4-15,-1-5-1 0,5 0 5 16,0 2 0-16,3-2-7 0,0 0 2 16,0 0-7-16,3-10 5 0,-1 1-2 15,2-3 2-15,1 1-2 0,-1-2 0 0,-1 2 1 16,-4-1-1-16,2 1-1 15,0-1 1-15,-2 5-1 0,3-7 0 16,-4 8 1-16,-3 0-1 0,1-1 0 16,-1 4-2-16,1-1 2 0,-1 1-2 0,-3 3-1 15,0 0-1-15,0 0-1 0,1 0-1 16,-1 0 1-16,2 0 1 0,2 0 2 16,-1 3-1-16,3 6 2 0,1 4-1 15,3-1 1-15,0 1 1 0,2 1 0 16,2-5 1-16,3 0 2 0,3-6-2 0,3-3 0 15,3 0-1-15,0 0 0 16,-1-6 1-16,-1-1 1 0,-1-3 0 0,-1-2 1 16,-5 0-1-16,-1 0 0 0,-7 1 0 15,-2 1-4-15,-3 1 1 0,-2-2-1 16,-1 1-3-16,-1-1 2 0,0 0-1 16,0 6-3-16,-1-3 0 0,-2 5 0 15,0-1 2-15,-6 1 1 0,-1 3 1 16,-4 7 1-16,-2 4 0 0,1 5 0 15,2 5-1-15,-1 2-1 0,1 4 2 0,-3 3-1 16,1 6-1-16,1 0 4 16,5 5-1-16,4 0 1 0,2 0-1 15,0 2-3-15,1-4 0 0,2 2-2 16,0 0 3-16,0 0-2 0,0 1 2 0,2-1-3 16,-1-1 1-16,-1-9 2 0,0-7 2 15,0-6 1-15,-6-3 2 0,1-6 1 16,-5 0 1-16,2-3 2 0,-6-6-2 15,-4 0 1-15,0-6 2 0,-5-5-3 16,5-2 1-16,4-3-2 0,1-3-5 0,1-4-7 16,2-3-14-16,3-4-27 0,1-5-26 15,3-4-99-15</inkml:trace>
  <inkml:trace contextRef="#ctx0" brushRef="#br0" timeOffset="57634.9432">33200 16328 231 0,'0'0'27'15,"0"0"-12"-15,0 0-10 0,0 0-8 16,0 0 1-16,0 0 2 0,0 0 0 16,0 0 2-16,0 0-2 0,0 0 3 15,19 58-2-15,-13-43 2 0,1-1 1 16,3-1 1-16,6 7-2 0,0-8 8 0,3-3 5 15,-6-1-3-15,5-6 1 0,2-2-6 16,3 0-5-16,7-7 2 0,0 0-2 16,1-3 0-16,-3 3 0 15,-2-5-2-15,-3 0 1 0,-4 1 0 0,-7 2 0 16,-3-2-1-16,-3 4 1 0,-4 1-35 16,2-5-1-16,-2 7-2 0,-1-1 0 15,1 0 32-15,-2 5-1 0,0-1 1 16,0 1 0-16,0 0 2 0,-5 9 1 15,-7 8 35-15,-2 5 0 0,-1 4-3 0,2 3 5 16,0 4-38-16,0 2 3 0,1 5-1 16,-1 2-2-16,3 1 1 15,1 5-4-15,2 2 1 0,4 7-2 16,2 2 0-16,1 3 0 0,0 0-1 0,0 1 0 16,0-6 0-16,0-7 2 0,0-6 3 15,0-4 9-15,-2-5-7 0,-2-6 8 16,-3-5 1-16,1-7-5 0,-6-5 10 15,-4-6-10-15,-4-6 3 0,-7-2 3 16,-1-13-8-16,-1-6 6 0,-1-5 1 0,3-8-7 16,3-2 12-16,7-5-7 0,10-6-2 15,5-5 2-15,2-3-1 0,13-7 0 16,7 2-5-16,6 0-1 16,8 5 3-16,3 8 2 0,4 7 2 0,2 8-2 15,-2 6-7-15,-5 8-10 0,-3 4-18 0,-7 1-26 16,-7 5-33-16,-9 4-121 15</inkml:trace>
  <inkml:trace contextRef="#ctx0" brushRef="#br0" timeOffset="62928.9949">14470 9863 56 0,'0'0'22'0,"0"0"-5"16,0 0-1-16,0 0-7 0,0 0-1 0,0 0-4 15,0 0 0-15,0 0-2 0,0 0-1 16,0 0 1-16,-12-12-1 16,10 12 2-16,2-1 3 0,0 1 1 15,0-2 2-15,0 2 0 0,0-1 1 0,0 1-2 16,0 0-1-16,2-2 0 0,3 2-1 16,7-2 1-16,-3 1-1 0,2-1-1 15,-1 1 0-15,3 1-2 0,7-2 2 16,-1 1-2-16,10 0 1 0,-4-1-2 15,1 0 2-15,-2 1-3 0,-5-1 0 0,-1 2 0 16,-6 0-2-16,-6 0 0 16,3 0 0-16,-2 0 0 0,-1 0-1 15,0 0 2-15,-6 0 0 0,0 0-1 16,0 0 2-16,1 0-1 0,1 0 0 0,-1 0 2 16,-1 0 0-16,3 0 1 0,-2 2 2 15,1-2-1-15,-1 0-3 0,1 0 0 16,-2 0-1-16,0 0 0 0,1 0 1 15,-1 0 0-15,0 0 1 0,0 0-1 16,0 0 1-16,0 0 0 0,0 0 1 0,0-2-2 16,0 2 0-16,0 0-1 0,0 0-2 15,0-3-2-15,0 3 1 0,0 0-1 16,-1 0 3-16,1 0 1 16,-2 0 0-16,1 3 0 0,1 4 0 0,-2 6 2 15,1 7 0-15,1-6-1 0,0 7 1 0,-3-1-3 16,3 1 3-16,0 4-2 15,0 0 0-15,0-2-1 0,0 0 1 16,0 4 0-16,0-2 0 0,0 2 0 16,0 3 0-16,0 0 0 0,0 2 0 0,-1 0 0 15,1 1 0-15,0 1 0 16,-2-1 0-16,1-1 0 0,-1-3 1 0,1-1-1 16,-1 1 1-16,1 0 3 15,-2 2-2-15,2-1-1 0,-1 0 1 0,1 0-4 16,-1 0 2-16,2-2-1 0,0 1 1 0,0 1-1 15,0 0 1-15,-1 3 1 0,1 0-1 16,-3 0 0-16,3 1 0 16,0-1 0-16,0 1-1 0,0-2 1 15,0-2 1-15,0 0-1 0,0-1 0 0,0 0-1 16,0 0 1-16,0 1 2 0,0-1 1 16,0 0-1-16,0-2-1 0,0 0-1 15,-1 1-1-15,-1 1 0 0,1-1 1 16,1 1-1-16,-2 1 0 0,1 0 1 15,1 0-2-15,0 1 4 0,0-1-2 16,0 2-2-16,0 1 2 0,0-1-1 16,0-2 2-16,0-2-1 0,0-1-1 0,0 0 2 15,0-1-1-15,0 1 5 0,0 2-4 16,0 0 1-16,0 0-1 0,0 0-2 16,0-2 1-16,0 0 0 0,1 1-2 15,2-3 2-15,0 0-1 0,-3 0 0 16,4 1 1-16,-4 2 0 0,2-1 0 15,-2 0 0-15,0-2 0 0,0 2 0 16,0-4 0-16,0 2 0 0,0 0 0 0,0 0 1 16,0 0-2-16,0 0 1 0,-2 0-1 15,2-1 1-15,-1 1 0 0,1-7 0 16,0 1 1-16,-3 1 3 0,3 0-2 16,0 0 1-16,0 0 0 0,-1-2-5 15,1-6 4-15,0 9-2 0,0-3 0 16,0 2 0-16,0 4-2 0,0 0 2 15,1 1-1-15,-1 0 0 0,3 1 1 16,-2 2 0-16,1-2 0 0,-1-1 0 16,-1 1 0-16,2-1 0 0,-2-3 1 0,0-5-1 15,0 2 1-15,0 2 1 0,0-9-2 16,0 9 0-16,0-3 0 0,0-7 0 16,0 7 0-16,0 2 1 0,0-4 1 15,0 7-2-15,0-2 1 0,0 1 2 16,0 0-3-16,0-5 2 0,0 1 1 15,0-4-3-15,0-1 3 0,0 1-2 0,0 0-1 16,0 6 2-16,0-8 2 0,0 6-1 16,0-6-2-16,0 0 1 15,0 0-1-15,0 1 0 0,0-1 1 0,1-2 1 16,-1 2-2-16,3-1 2 0,-2-1 2 16,-1 1-2-16,2 0 3 0,-1 1-4 15,-1 1 1-15,0-2-1 0,2 1-1 16,-2 2 0-16,0-1 2 0,0 0-2 15,0 5-1-15,1-4 0 0,1 4 0 0,-2-4 0 16,1-2 1-16,-1 0-1 0,0-6 0 16,3 5 0-16,-2-5-1 15,-1 0 1-15,2 4 0 0,-1-5 0 16,-1 0 0-16,2 1 0 0,-2-2 2 0,1 0-2 16,-1 1 1-16,2 2-1 0,-2-7-2 15,0 0 3-15,0 0 0 0,0 1-1 16,1 0 1-16,-1 1-1 0,0-1 0 15,0 1 0-15,0-1 0 0,2 0 0 16,-2 1-1-16,0 0 2 0,0-1-1 0,0 1 1 16,0 0-1-16,0-1 0 0,1 0 0 15,-1 1 2-15,0 0-2 0,0-1 1 16,0 1-1-16,0-2 2 0,0 0 1 16,0 3 1-16,0-3 0 0,0 1 3 15,0-1 1-15,0 0 0 0,0 1-1 0,0-1 0 16,0 0-5-16,0 2 1 15,0-2-1-15,0 0-1 0,0 2 1 16,0-2-1-16,0 0 1 0,0 0-1 16,0 0 1-16,-1 0-1 0,-1 0-1 0,1 0 1 15,-4 0-1-15,-2-2 0 0,4 0 0 16,-7 0-1-16,6-1 1 0,-5 1 0 16,-1-1 0-16,-3 0 0 0,-3 0 1 15,-3 1-1-15,-5-1 0 0,2 1 0 16,-1 1 0-16,6 0 0 0,-4 1 0 15,4-2 0-15,4 2 0 0,-9 0 1 0,9-1-1 16,-1 1 1-16,-1 0-1 0,2-2 0 16,0 2 1-16,-1 0 0 15,1 0 0-15,-2 0 0 0,2 0 2 0,0-1 0 16,2 1 1-16,5 0 3 0,0 0 1 16,6 0 2-16,0-1 0 0,0 1 1 15,-3 0-3-15,3 0 0 0,-1 0-2 16,-1 0-1-16,1 0-1 0,-1-2-2 15,0 2-1-15,2 0-1 0,0-3-2 0,8-2-1 16,11 1-7-16,9-1-27 16,3 4-62-16,4-3-136 0</inkml:trace>
  <inkml:trace contextRef="#ctx0" brushRef="#br0" timeOffset="65245.0429">6770 10578 61 0,'0'0'13'16,"0"0"-3"-16,0 0-5 0,0 0-2 16,0 0-1-16,0 0 1 0,0 0-1 15,0 0 0-15,0 0 2 16,0 0-1-16,74-21 0 0,-42 15 0 0,4 1-3 16,4 2 3-16,-1 2-2 0,2 1 0 15,2 0 0-15,-1 0 1 0,4 0-1 16,-1 0 0-16,4 1 0 0,-1 2 0 15,4-1-1-15,-1-1 0 0,1-1 0 16,3 0 0-16,3 0-1 0,4 0 1 0,0-3-1 16,2-2 1-16,-4 1-1 0,-3 1 1 15,-4 2 0-15,-5 1 0 0,0 0 0 16,-6 0 0-16,-2 0 0 0,2 4 0 16,0 1 1-16,6-1-1 0,-2-1-1 15,3 2 1-15,-2-4 0 0,-3 2 0 16,0-1-1-16,-1-1 1 0,2 1-2 15,3-2 2-15,1 1 0 0,1 1 0 16,1 1-1-16,1 1 4 0,0-1-3 16,4 1 2-16,0-1-1 0,0 0-1 0,-3 0-1 15,-2 0 1-15,-5 1-1 0,-2-2 1 16,-4 1 0-16,1 1-1 0,-2-1 2 16,-2 2-1-16,4-3-1 0,-2 1 2 15,4-3-1-15,2 0 0 0,7 0 0 16,0 0 0-16,2 0 0 0,-2 0 0 0,-3 1-1 15,-1 4 1-15,-3-1 1 0,-1 1-1 16,-3 1-1-16,-1-2 1 16,1-1 0-16,-4 2 0 0,1-3 0 15,4 0 1-15,0 0-1 0,3-1 1 0,2 1 0 16,-2 0-2-16,1 2 0 0,-5 1 1 16,-1 0-1-16,-5 2 1 0,3-1 0 15,-2-2 0-15,0 3-2 0,0-3 2 16,2 0-1-16,-2 0 1 0,2 1-1 15,2-4 1-15,6 0 1 0,5-1-1 0,1 0 0 16,0 0 1-16,1-1-1 16,-3 0 0-16,-3 1-1 0,-2 0 1 15,0 0 0-15,-3 0-1 0,0 1 1 16,-2 0-1-16,-2 3 1 0,0-4 0 0,-1 0 0 16,5 0 0-16,2 0 0 0,5 0 0 15,4 0 0-15,4-4 1 0,2 3-1 16,-1 0 0-16,1 1 2 0,-3 0 0 15,-1 0-2-15,-4 0 1 0,-5 0-2 16,-4 0 1-16,-4 0 1 0,1 1-1 0,-3 4 2 16,0-3-1-16,2 1 1 0,1-3-1 15,0 0 2-15,1 0-2 0,1 0 2 16,2 0-1-16,-2-2-1 0,-2 0 2 16,-3-1-1-16,-6 0 1 0,-5 0 0 15,-6 0 1-15,-2 1 0 0,-7 0 0 16,-6 1 0-16,2 1-1 0,-1-2 1 15,0 2-2-15,-2-1-1 0,9 0-1 16,-8-1 1-16,1 1-1 0,6-1 0 16,-7 1 2-16,1 0-2 0,-1 1 1 0,-1-3 1 15,4 2-1-15,-1 0 2 0,0 1-1 16,-6 0-1-16,0-2-1 16,0 2 0-16,1 0-2 0,1 0-3 0,-1 0 2 15,-1 0-2-15,7 0-4 0,-2 0-50 16</inkml:trace>
  <inkml:trace contextRef="#ctx0" brushRef="#br0" timeOffset="69685.4234">16570 9390 105 0,'0'0'15'0,"0"0"-2"16,0 0-4-16,0 0-3 0,0 0-2 15,0 0 1-15,0 0-1 0,0 0 0 16,0 0 0-16,0 0 1 0,-59 25 1 16,36-14 0-16,-1 0 0 0,-3 1 1 0,-5 2 0 15,-3-1 2-15,-3 4-2 0,-3-2 2 16,2 2-1-16,-4 1-2 0,2 0 1 16,-1 0-1-16,-4 2-2 0,-2 0 1 15,-5-2-1-15,-1 2-2 0,-2-3 2 16,-2 1-3-16,3-3 1 0,-3 0 0 0,5-1 1 15,2-1-1-15,5-1-1 16,5 1 0-16,1-3 1 0,4 1-2 16,-2 0 1-16,2-1 0 0,-4-1-1 15,2 1 2-15,2-2 0 0,2-1-2 0,4 0 1 16,3-2 3-16,2-1-1 0,9-1 2 16,-1-1 0-16,6 0 2 0,6-2 1 15,-7 1 3-15,8-1-3 0,-2 0-4 16,2 1 3-16,4-1-1 0,-2 0-2 15,2 0 0-15,-1 0-4 0,-1 3 0 0,1-3-1 16,-2 0 1-16,2 0-1 0,-1 0 0 16,1 0 1-16,-1 0 1 15,1 0 0-15,-2 2 1 0,3-2-1 16,-1 0 2-16,-1 0-1 0,1 0-1 0,-1 0 3 16,1 2-2-16,-1-2 0 0,1 0 2 15,-1 0-1-15,1 0-6 0,-1 0 5 16,1 0-2-16,-1 0-2 0,0 0 6 15,-1 0-5-15,3 0 2 0,0 0-2 16,-1 0 1-16,1 0-1 0,-2 0 1 0,2 0 0 16,-1 0 2-16,1 0 2 0,0 0-4 15,0 0 3-15,0 0-5 0,0 0 3 16,0 0 0-16,0-2-1 16,1-3 0-16,2 3 0 0,2-2 0 0,-2 1 0 15,0 0 1-15,2 2 0 0,2-4-2 16,0 1 1-16,2-1 0 0,2-1 0 15,1 0 1-15,5-2-1 0,-2 1 1 16,4-3-1-16,-1 3 0 0,0-4 2 16,-1 2-2-16,4-1 1 0,-1-1 0 0,0 1 0 15,-3-3 0-15,2 2 0 16,-3 1 0-16,3 1-1 0,-1 0 1 0,-3 0-1 16,2 0 2-16,-5 2-2 0,0 0 1 15,-4 2-1-15,-1 1 1 0,2-2-1 16,-6 3 1-16,5-2-1 0,-5 2 0 15,0 0 1-15,2 2-1 0,-5 1 1 16,0-2-1-16,0 2 0 0,1 0 0 16,1-1 1-16,-1 1 1 0,1-2-2 15,-1 2 2-15,-1-2-2 0,0 2 0 0,3-1 0 16,-3 1-2-16,1-2 2 0,-1 2 0 16,0 0 0-16,2-1-2 0,-2 1 2 15,1 0-1-15,-1 0 1 0,0-2 0 16,2 2 0-16,-2 0 1 0,0 0-1 15,2 0 0-15,-2-1 0 0,0 1 0 16,0 0 0-16,0 0-1 0,0 0-1 0,2 0 1 16,-2 0 0-16,0 0 0 15,0 0-1-15,0 0 1 0,0 0 0 16,0 0 0-16,0 0 1 0,0 0 0 0,1 0-1 16,-1 0 1-16,0 0-1 0,0 0 0 15,2 0 1-15,-2 0-1 0,1 0-1 16,1 1 1-16,-1 5 0 0,4 5 0 15,-4 4 1-15,3-6-1 0,1 7 1 16,-1-1 0-16,0 0 0 0,2 5 0 0,1-4-1 16,-2-4 1-16,1 1 0 0,2-1 0 15,-2-5 1-15,3 6-1 0,-3-6 1 16,2-1-1-16,-2 3 0 0,0-4 0 16,1 1 1-16,-4-3-1 0,3 2 0 15,-2-2 0-15,-1 0 1 0,4 2 4 16,-4-1-5-16,0-1 4 0,3 1-3 15,-3 0-1-15,1-2 2 0,-1 1-4 16,-3-3 1-16,0 0 1 0,0 0 0 16,1 2 1-16,-1 0 1 0,3-2-2 0,-2 1 1 15,1-1 0-15,-1 2 0 0,-1-2 1 16,2 1-1-16,-2-1 1 0,1 1 0 16,-1-1-2-16,0 0 1 0,2 2 1 15,-2-2-1-15,0 0 0 0,0 1-1 16,0-1 0-16,0 0-1 0,0 0 0 0,-5 0 1 15,-2 0 0-15,-7 0-1 0,-5 0 1 16,6 0 0-16,-6 2 0 0,-1-1-1 16,1 3 1-16,-4-1-1 15,0 0 1-15,0 1 0 0,0 1 0 0,1 1 1 16,-3 0-1-16,1-1 1 0,-2 1-1 16,3-4 0-16,1 3 0 0,3-3 0 15,3-1 1-15,-3 1-1 0,6-2 1 16,-7 0-1-16,7 0 1 0,0 0 1 15,1 0-1-15,-2 0 0 0,5 0-1 0,5 0 1 16,-1 0-1-16,5 0 0 16,-6 0 0-16,1-2 1 0,1 1 0 15,-1 1 0-15,5 0 0 0,-1-2 1 16,1 2-2-16,-2 0 1 0,1-2-1 0,-1 2 0 16,1-1 1-16,0 1-1 0,-1-2 0 15,1 2 0-15,-1-1 0 0,0 1 0 16,0-1 0-16,1 1 0 0,-1-2-1 15,2 2 1-15,-1 0 0 0,1 0-1 16,-2-1 1-16,2 1-2 0,-1 0 1 0,1 0 0 16,-2 0 0-16,1-2 0 0,-1 2-1 15,1 0 2-15,-2 0 0 0,3 0 0 16,-1 0 1-16,-1 0-1 0,1 0 0 16,-1 0 1-16,1 0-1 0,-6-1 0 15,1 1 0-15,-4-1-1 0,-1-2 1 16,6 2-1-16,-5 0 1 0,4 1 2 15,0-2-1-15,2 2-1 0,-3-2 1 16,2 1-2-16,1 0 2 0,-2 1-1 16,6 0 0-16,0-2 1 0,0 2-1 0,-1 0-2 15,-1-2 2-15,1 2-1 0,-1 0 0 16,1 0 1-16,-1-1-1 0,0 1 0 16,0 0 2-16,2 0-1 0,-1 0 1 15,1-2 0-15,-2 2 0 0,2 0 0 16,-1 0 0-16,1 0-1 0,-2-2 0 0,2 2 0 15,-1 0 0-15,1 0-1 16,-3 0 1-16,3 0 1 0,0-1 0 16,0 1-1-16,-1 0 0 0,1 0-1 15,0 0 0-15,-2-1 1 0,2 1 0 0,-1 0 1 16,1 0-2-16,-2 0 1 0,1-1-2 16,-1 1 2-16,1 0-1 0,-1 0 0 15,1 0 1-15,-1 0 0 0,1-2 0 16,-2 2 0-16,2 0 0 0,-1 0 0 15,1 0 0-15,-2 0 1 0,3-2-1 0,-1 2 1 16,-1 0-1-16,1 0 0 16,-1 0-1-16,1 0 1 0,-1 0 0 15,1 0 1-15,1 0-1 0,-2 0 0 16,2-1 0-16,-1 1-1 0,1 0 1 0,-2 0-1 16,2 0 0-16,-1 0-1 0,1 0 1 15,0 0 0-15,0-2 0 0,0 2 1 16,1-1-1-16,11-4 1 0,8-1-5 15,6-2 4-15,3-1-3 0,3-2 3 16,1 1-1-16,0-1 1 0,1 2 1 0,-2-4-2 16,-5 2 1-16,-1 2-1 0,-5 0-1 15,-7 3 1-15,-1 0 2 0,-4 3-1 16,-4 0 1-16,4 0-2 0,-5 1 1 16,1 0-1-16,1 1 1 0,-6 1 2 15,0-2-3-15,0 2 1 0,1 0 1 0,2 0-1 16,-2 0 1-16,1 0 1 15,-1-1-2-15,0 1 1 0,1 0 0 16,-1 0 0-16,1 0-2 0,-2 0-2 16,0 0 0-16,0 0-1 0,0 0 2 0,0 0 1 15,-2 0 0-15,-2 0 0 0,-7 6 0 16,-1 2-1-16,3-4 2 0,-5 4 0 16,7-4 1-16,-4 1 0 15,-3 3 0-15,5-4-1 0,-5 3 1 0,7-2 0 16,-2-2 0-16,0 2-1 0,4-4 2 0,0 2-1 15,5-3 1-15,-1 0 0 0,1 0-2 16,-2 0 1-16,1 0-2 16,1 0-1-16,0 0 1 0,6 0 1 15,7-7 0-15,6-4 0 0,1 2 1 0,1 0-2 16,1 0 1-16,1 0 2 0,-1 0-1 16,-1 0 0-16,-6 2 2 0,-2 3-5 15,-3-1 3-15,-7 4 0 0,3-1 0 16,-6 2 0-16,0-1 0 0,0 1 0 15,1 0-2-15,1 0-2 0,-1 0 1 0,1 0 0 16,-2 0-1-16,0 0 3 16,0 0 1-16,-8 4 0 0,-6 5-1 15,-6 3 1-15,0 1 0 0,-2-3 0 16,-1 1 0-16,1-2 1 0,0 0-1 0,3 1 1 16,-1-3-1-16,7-2-1 0,0 0 1 15,5-2 0-15,3-1 0 0,2 0 0 16,3-2-1-16,-1 0 0 0,1 0 1 15,0 0-2-15,0 0 4 0,11-2-2 16,8-6 0-16,5-1-2 0,0-3 1 0,2 2 1 16,-3-1 0-16,4 0-2 0,-3 1 2 15,-1 1 0-15,-3 0 2 0,-4 2-2 16,-6 3 0-16,-3-1-2 0,-2 4 1 16,-1-1 0-16,1 1-2 0,-5 1 1 15,0-2-3-15,0 2 2 0,0 0-1 16,0 0 3-16,0 0-1 0,-6 9 1 15,-9 4-1-15,-2 2 2 0,-1-3-1 16,-2 0 2-16,0 0-1 0,0-3 2 16,1 0-2-16,4-1 0 0,1-2 0 0,5-2 1 15,5-2-1-15,-6 3 1 0,7-4-1 16,-1 1-1-16,1 1 0 0,3-3-1 16,-2 0 1-16,2 0 2 0,2 0-1 15,9-1 0-15,8-7 0 0,6-2-1 16,-1 1 0-16,1 2 0 0,-2 1 0 0,0-2 0 15,2 1 1-15,-11 2-1 0,2-1-1 16,-6 3 0-16,-5 1 0 16,0 1-3-16,-5 1 0 0,0-2 1 0,0 2 0 15,0 0 0-15,2 0 3 0,-2 0 1 16,-6 6 0-16,-6 3 1 0,-5 3-1 16,0-2 0-16,-2 0 0 0,-1-2-1 15,-1 1 2-15,1-1-1 0,-1 1 4 16,3-2-3-16,4-1 3 0,5-1-4 15,3 0 0-15,2-4 2 0,-1 0 0 0,1 1 2 16,4-2-1-16,-1 0 1 16,1 0-3-16,0 0 0 0,7 0-4 15,6-7 3-15,9-4-4 0,1 2 3 16,-1 2 0-16,2-1 0 0,1 1 0 0,-4 0 1 16,0 2 0-16,-7 0-2 0,1 0 2 0,-7 2-1 15,-2 1-1-15,-2 2-2 16,-4 0 0-16,0-2 0 0,0 2 2 15,2 0 1-15,-2 0 1 0,0 0 1 16,-3 5 0-16,-7 4-1 0,-3 1 1 0,-3-2-1 16,1 0-1-16,0-1 1 0,3 0 3 15,0-1-3-15,2-2 4 0,2 1-3 16,-1 0-1-16,4-4 0 0,0 2-1 16,5-3 1-16,-3 0-1 0,3 0 1 15,0 0 1-15,0 1 0 0,13-1 0 16,3 0-1-16,7 0-2 0,-3-3 3 15,1-1-4-15,-1-1 3 0,0 0 0 16,-6 1 0-16,4 1 0 0,-7 2 0 16,2-1-2-16,0 1 1 0,-7 1 0 0,0 0-1 15,-6 0 2-15,0 0-1 16,0 0 1-16,0 0-2 0,3 0 1 0,-2 0 0 16,2 0 1-16,-2 0-1 0,-1 0 1 15,0 0-1-15,0 3 4 0,-8 5-3 16,1-3 3-16,-2 0-2 0,0 1-2 0,4-5 2 15,-4 4-1-15,4-3 0 0,1-1 0 16,1 2 0-16,3-3-1 16,-1 0 1-16,1 0 0 0,0 2 0 15,0-2 1-15,0 0 0 0,0 2 0 0,0-2 0 16,3 0 0-16,4 0-1 0,6 0 0 16,0 0 0-16,-1-2 0 0,0-1 2 15,-7 1-2-15,1 2 0 0,-2-1 0 16,0-1 2-16,1 0-3 0,0 2 2 15,-5 0-1-15,0-1 0 0,0 1 0 16,2-2 1-16,-2 1 0 0,0-1-1 0,1 1 3 16,-1 0-3-16,0-1 0 15,0-3 0-15,0 0 0 0,0 0 0 16,0 0 1-16,-3 0-1 0,1 2 1 0,0-2 0 16,-2-5-1-16,1 6 1 0,-1-4-1 15,-2 1 2-15,3 2-1 0,-2-3 0 16,1 6 0-16,0-3 0 0,0-1-1 15,1 3 1-15,0 0 1 0,0 0-1 16,3 3-1-16,-2-2 1 0,-1-1 0 0,0-2-1 16,-1 3 1-16,-1-6-1 0,2 5 2 15,0 0-1-15,-5-4 1 0,4 3-1 16,3 1 1-16,-5-3 1 0,2 3-1 16,1 0-1-16,0 0 0 0,3 3-1 15,-6-3 2-15,5 0-1 0,-2 0-1 0,0 2 1 16,3 1-1-16,-2-2 1 15,2 2 0-15,-1-1 0 0,-1 1-1 16,1-2 0-16,-1 2-1 0,0-2-5 16,0 2-3-16,1 0-14 0,-5 0-90 0,3 0-52 15</inkml:trace>
  <inkml:trace contextRef="#ctx0" brushRef="#br0" timeOffset="74272.2574">10242 11753 24 0,'0'0'11'0,"0"0"-1"15,0 0 2-15,0 0 3 16,0 0-2-16,0 0 1 0,0 0-3 16,0 0-1-16,0 0-1 0,-23-9-1 0,20 9-2 15,3 0 0-15,-3 0-3 0,3-1 1 16,-1 1-2-16,-1 0 1 0,0 0-1 16,0-2 2-16,1 2 0 0,-1 0 1 15,1 0 2-15,-1 0-3 0,1 0-2 16,-1 0 2-16,2 0-1 0,-1 0 4 0,1-2 1 15,0 2-1-15,0 0-1 0,0 0-3 16,4 0 1-16,2 0-2 0,8 0-1 16,-2 0 2-16,1 0-1 15,3 0 1-15,-3 0 2 0,6 0 2 0,-2 0 1 16,2 0-1-16,7 0 1 0,-9 0-3 16,1 0 0-16,0-3 0 0,1 2-2 15,-3-2 1-15,3 1-3 0,-3-2 0 16,-3 4-1-16,4-2 1 0,-5 1 0 15,-1-1 1-15,1 2-1 0,1-2 0 0,4 0 1 16,1 0-1-16,5 1-1 0,-3-2 2 16,2 1-1-16,-1-3 0 15,-5 4 1-15,2-4-2 0,-1 3 0 16,2-2 0-16,-1 1-1 0,0 2 1 0,1-2 2 16,-8 3-2-16,11-2 0 0,-3 1 0 15,0-1-3-15,1 2 3 0,-1 0 1 16,1 0-1-16,0 0 1 0,6 0-1 15,0-1 0-15,-1 1 0 0,-1-3 0 16,2 3 0-16,0-2 0 0,1 0 1 0,-1 1-1 16,0-1 0-16,-2 1 0 0,1 0 0 15,-9 1-1-15,4-2 2 0,0 2-1 16,-7-1 2-16,7-2 0 0,-4-1-1 16,-3 3 1-16,5-4 1 0,0 1-2 15,0-2 2-15,8-2 0 0,0 1-1 16,1-1-2-16,2 0 1 0,0 1-2 15,3 1 1-15,-2 0 1 0,-1 0-1 16,-3 1 0-16,-8 1 0 0,-1 2 1 16,-1-1 1-16,-5 1-1 0,5-2 0 0,-7 3-1 15,1-3 1-15,2 1 1 0,-3 0-1 16,2 0-1-16,-7 1 2 0,1 1-4 16,-5 1 2-16,0-1 0 0,0 1 0 15,1 0 3-15,1-3-6 0,-1 3-3 16,2 0-3-16,3 0-6 0,4 7-13 0,-3 6-66 15,5-2-82-15</inkml:trace>
  <inkml:trace contextRef="#ctx0" brushRef="#br0" timeOffset="75193.9602">12773 11311 41 0,'0'0'18'0,"0"0"-3"16,0 0 0-16,0 0 1 0,0 0-2 16,0 0-1-16,0 0-3 0,0 0-3 15,0 0 0-15,0 0-1 0,-25-2 2 16,24 0-1-16,1 2 0 0,0 0 2 15,0-3-1-15,7-2-1 0,10 0 0 0,1 0-1 16,2 0-1-16,0 0 0 16,2 2-2-16,1-1 0 0,4-1-1 15,1 0-1-15,-1 1 1 0,2 1-2 0,0 0 3 16,-1 0-2-16,1 0 1 0,0 1-1 16,0 1 3-16,-2-2-2 0,3 0 3 15,-1 0 0-15,2 0 2 0,-2-2-1 16,1 1-2-16,-1-1 1 0,0-1-5 15,0 2 2-15,-2-3-2 0,2 1 2 0,1 1-1 16,1 0 0-16,2 0-1 0,3 1 1 16,0-1 0-16,2 0 1 15,-2 1-1-15,3 0 0 0,-3-1 1 16,-1 0-1-16,3 0 0 0,2 0 2 0,-2-2-1 16,2 3 2-16,-1 0-2 0,0-3-1 15,-1 2 0-15,-2 0 0 0,0-1 1 16,2-2-1-16,5 2 1 0,2-1-1 15,4-1 2-15,2-1-1 0,-5 1 0 16,3-1-2-16,-4 1 3 0,-3 0-2 0,0 0 0 16,-3-1 2-16,0-1 1 0,3 0-2 15,-2-2 0-15,1 1 1 0,2-1-2 16,-1 0 1-16,3 1-1 0,0 1 1 16,-3-1-1-16,4-1-1 0,-4 1 1 15,1-2 0-15,-4 4-1 0,1-1 2 16,-4 2 1-16,1-2-3 0,-4 1 0 15,-4 3 0-15,-4 0 1 0,-8 2-2 0,-2 0 1 16,-5 1 0-16,-6 2-4 16,2 1 1-16,-6 0-8 0,0-2-4 0,0 2-14 15,2 0-27-15,-1 0-119 0</inkml:trace>
  <inkml:trace contextRef="#ctx0" brushRef="#br0" timeOffset="78395.7791">12741 11329 138 0,'0'0'17'15,"0"0"-3"-15,0 0-2 0,0 0-1 16,0 0 0-16,0 0-1 0,0 0-1 16,0 0 1-16,0 0-2 0,0 0 0 0,-17-6-1 15,11 4 0-15,1 0-1 0,-3-3 0 16,-2 2 0-16,1 1-1 0,2-2 1 16,-5 1-3-16,2 2 2 0,-2-1-2 15,-6-1 2-15,6 1-2 0,-8 0 0 16,1 0-2-16,0-1 0 0,-7 0 1 15,2 1 1-15,-2 2-1 0,1-1 0 0,0-1 1 16,-1 1-2-16,2 1 1 0,-1-2-1 16,8 2 2-16,-3 0 1 15,1-1 2-15,6 1 0 0,-6 0 1 0,9-2 0 16,4 2 1-16,-5-1 1 0,6 1-1 16,-2-1 0-16,4 1-1 0,3 0-3 15,-1-2-1-15,1 2-2 0,-2 0-1 16,1 0 1-16,-1 0-1 0,1 0 1 15,-1 0 0-15,1 0 1 0,-1 0 2 0,2 0-1 16,-1 0 2-16,1 0-2 0,-4 0 1 16,4 0 0-16,0 0-1 0,0 0 0 15,-3 0-1-15,3 0-1 16,0 0-1-16,0-2 0 0,0 2 1 0,0 0 0 16,0 0 1-16,0 0 0 0,0-1-1 15,0 1-1-15,0 0-1 0,0-2 1 16,0 2 0-16,0-4 0 0,7-1 0 15,3-4 0-15,5 0-2 0,1-2-1 16,1 2 3-16,2 0-4 0,2 0 5 0,0 0-1 16,2 0 0-16,0 1 1 0,0-1-1 15,-1 0 1-15,-2 0-1 0,2 1 1 16,-5 0 0-16,-3 3-1 0,-2 0 1 16,-6 0 2-16,1 4-2 0,-3-1 0 15,-4 2 1-15,0-1 1 0,0 1-3 16,2 0 3-16,-1-1-3 0,1 1 1 15,-1-2-1-15,1 2-1 0,-2 0-1 16,0 0 1-16,0 0-2 0,0 0 0 16,-9 0 0-16,-8 4 2 0,-8 4 0 0,-2 1 1 15,-2 0 0-15,-3 2 0 0,-1 0 0 16,-3-1 0-16,1 2 0 0,0 0 5 16,2 1-5-16,2-1 4 0,4 0-4 15,1-1 0-15,4-2 2 0,8-3-2 16,-2-1 0-16,7-1 0 0,5-3 0 0,-5 3 0 15,5-3 0-15,-2 0 3 16,2 1-2-16,4-2 2 0,-2 0-1 0,2 0 0 16,-1 0 1-16,-1 1-1 15,1-1 0-15,1 0 0 0,-3 0 0 0,3 0-2 16,0 0 0-16,0 0-1 0,0 0 0 16,0 0-1-16,0 0 0 0,0 0-1 15,0 0 0-15,3 3 1 0,7 0 0 16,6 4 1-16,0-2 1 0,3 3 0 15,-1 1 0-15,1 1 0 0,3 0-1 0,1 2 1 16,3 0 0-16,2 2 0 0,1 0 1 16,0-1-1-16,1 1 1 0,-3-1-1 15,-1 1 1-15,-3-2-1 16,-2-1-1-16,-4 0 2 0,-4-6 0 0,0 2 0 16,-6-4 3-16,-4-2-2 0,2 3 2 15,-5-4 2-15,0 0 2 0,0 0 2 16,1 0 0-16,1 1 1 0,0-1-2 15,0 0-3-15,-1 0-2 0,-1 0-2 16,3 0 1-16,-2 0-3 0,1 0 1 0,-1 0 0 16,-1 0-1-16,2 0 0 0,-2-1 0 15,0-1 1-15,1 0-1 0,-1 1 0 16,0-5 1-16,0-1-1 0,0 3 1 16,-1-5-1-16,-1 4-2 0,-2-4 2 15,0 2 0-15,-3-1 0 0,2 2 0 0,-2 0 0 16,1 1 0-16,3 1 0 15,-5-1 0-15,3 3 0 0,-3-3-1 16,-6-2 2-16,6 2-1 0,-5-3 1 16,-1 2 0-16,5 0 0 0,-4-1-1 0,0-3 1 15,4 4-1-15,-1-3 0 0,1 4 1 16,2-1 0-16,0 0-1 0,-1 3 0 16,0-4 0-16,1 2 0 0,-1-1 0 15,4 3 2-15,1 2-2 0,0-2 0 16,-1 0 0-16,1-1 0 0,0 1 0 15,0-1 0-15,2 1 0 0,-2-2 0 0,0 2 0 16,3 3 0-16,0-2 0 0,0 2 0 16,0-1-2-16,-1 0 2 15,1-1-1-15,0 1 0 0,0-1 0 0,0 1 0 16,0-6 0-16,1-1-3 0,3-2 4 16,5 0-6-16,-2 2 6 0,-4 5 0 15,4-3 0-15,-4 3 1 0,0 0-1 16,0 1 0-16,-3 2 0 0,0-1 0 15,0 1-1-15,2-1 1 0,-1-1 0 0,1 2 0 16,-1-1 0-16,-1-1 0 16,0 0 0-16,4 2-1 0,-4-1 2 15,0-1-1-15,3 1 1 0,-3-1-1 16,1 2-1-16,-1-1 1 0,2 1 0 0,-2-2 0 16,1 2 0-16,-1-1-1 0,2 1 1 15,-2-2-1-15,0 2 1 0,1-1-1 16,-1 1 2-16,0-2-2 0,2 2 1 15,-2 0 2-15,0 0-2 0,0-1-1 16,0 1 1-16,1 0-2 0,-1 0 1 0,0-2 0 16,0 2 0-16,0 0 1 15,0 0-1-15,0 0 1 0,0 0 0 0,0 0 1 16,0-2 0-16,0 2-1 0,0 0 1 16,0 0 0-16,0 0 0 0,0 0-1 15,2-1 1-15,-2 1 0 0,0 0-1 16,0-2 0-16,0 2 0 0,0 0 0 15,0-1 0-15,0 1 0 0,1-1 0 16,-1 1-1-16,0-2 1 0,0 2 1 16,0 0-1-16,0-1 0 0,0 1 0 0,2 0-1 15,-2-2 1-15,1 2-1 0,-1 0 0 16,2-1 0-16,-1 1 1 0,5-4 0 16,-1 1-1-16,4-1 0 0,4-2 0 15,-1 3 0-15,1-2-1 0,-3 2 2 16,0 0-1-16,0 0 0 0,-5 1 1 0,-1 2-1 15,-4 0 1-15,0-1 0 16,0 1 0-16,3 0 1 0,-1-2-1 0,0 2-1 16,-1 0 1-16,1-1 0 0,-1 1 0 15,1 0 2-15,-1 0-1 0,1-2-1 16,-1 2 0-16,1 0-1 0,-1 0 1 16,-1 0 1-16,0 0-1 0,0 0 0 15,0 0-1-15,3-1 0 0,-3 1 0 16,0 0-1-16,0 0 0 0,0 0 0 15,0 0 0-15,0 0 2 0,-3 0-2 0,0 0 1 16,-7 6 0-16,-3 2-2 0,0-3 3 16,-3 5 0-16,0-3 0 0,0 1 0 15,2 1 0-15,-3 0 0 16,-1-1 0-16,1 1 0 0,1 0 0 0,-3 0 5 16,10-3-5-16,-2 2 4 0,4-2-4 15,4-3-2-15,0 0 2 0,3-3 0 16,-2 0 1-16,2 0 0 0,-1 2 0 15,-1-1 0-15,2-1 1 0,-1 2-1 16,1-2 0-16,-2 1 0 0,2-1 0 0,-1 2-1 16,1-2 1-16,-4 0-1 0,4 1 0 15,0-1 2-15,0 0-2 0,0 1 0 16,0-1 1-16,-3 0-1 16,3 0 0-16,0 2 0 0,0-2 0 0,0 0 0 15,0 0 0-15,0 0 0 0,0 0-1 16,0 0-1-16,0 0 1 0,0 0-2 15,0 0 0-15,-1 0 1 0,1 0 0 16,-2 0-1-16,-2 3 2 0,-1-1 0 16,1 1 0-16,-3 1 1 0,1-1-1 0,2-2 0 15,-4 4 1-15,4-3 0 0,0 0 1 16,-1-1-1-16,5-1 0 0,-1 0 1 16,1 0-1-16,-3 0 1 0,2 1 0 15,-1-1 0-15,1 0 0 0,-1 2 1 16,1-2-2-16,-2 0 0 0,3 0 0 0,-3 1-2 15,3-1 1-15,0 0 0 16,-1 0-1-16,1 0 1 0,0 0 0 16,0 0-1-16,1 0 2 0,6 0-1 15,5 0 0-15,-1-1 2 0,0-1-1 0,0 1-1 16,-7 1-2-16,8 0 2 0,-6 0-1 16,1 0 1-16,5 0 1 0,-8 0-1 15,3 0 1-15,0 0 0 0,-2 0-1 16,-1 0 0-16,2 0 1 0,0 0-3 15,-6 0 3-15,0 0 0 0,0 0-2 0,1 0 2 16,1 0 2-16,-1 0-2 0,2 0 0 16,4 0 1-16,-1 0-1 15,6 0 2-15,-1 0-2 0,-2-1-2 16,1-1 2-16,-6 0 0 0,2 1 0 0,-3-3 3 16,1 3-3-16,-1-2 0 0,0 2 1 15,1-2-1-15,-1 0 0 0,4-2-4 16,-1-1 4-16,-3 3 0 0,1 2-1 15,-4 1 5-15,3-4-4 0,0 1-4 16,0 0 4-16,0 0-4 0,-3 3 4 0,2-4 0 16,2 1 2-16,-3-2-2 0,2 2 0 15,-3 3-2-15,0-1 2 0,0 1 0 16,0-2 0-16,1 1 2 0,-1-1-4 16,0 0 2-16,0 1 0 0,2-1-1 15,-2 1-2-15,0-1-2 0,0 2 1 16,0-1 0-16,0 1 1 0,1 0 1 15,-1 0 1-15,0 0 4 0,2 1-3 16,-1 5 4-16,1 8-4 0,1 3-1 16,-2-5 1-16,1 5-1 0,-1-6 1 0,-1-7-2 15,2 2 2-15,-2-1 2 0,1-1-2 16,-1 0 1-16,0 3 1 0,0-7 0 16,0 0 5-16,0 0-3 0,3 0 0 15,-3 0-1-15,3 0-1 0,4-8-1 16,-3-1 0-16,2-6 0 0,-3 0-2 15,1 4-3-15,1-6 4 0,-1 7-5 0,-4 4 5 16,1 1 0-16,-1 5 0 16,0-1-1-16,0 1-1 0,0-2-1 0,2 0-3 15,-2 1 2-15,0 1-2 0,0-2 3 16,0 2 3-16,0 0 3 0,0 5-3 16,0 9 4-16,0 4-3 0,0-6-2 15,0 8 1-15,-2-2 0 0,1-4-2 16,1 5-1-16,0 3-20 0,-3-1-41 15,3 6-88-15,0-7-63 0</inkml:trace>
  <inkml:trace contextRef="#ctx0" brushRef="#br0" timeOffset="80411.2218">16000 10674 85 0,'0'0'19'0,"0"0"-1"0,0 0-4 15,0 0-2-15,0 0-2 0,0 0 2 0,0 0 2 16,0 0 3-16,0 0 0 0,-17-31-2 16,11 29-2-16,2 0-4 0,-2 0 2 15,3 1 1-15,3 1 1 0,-1-1 1 16,1 1 1-16,-2 0-1 0,1-2 0 16,0 2-2-16,-1-2 0 0,1 2-2 15,-1-1-3-15,1 1 0 0,-1-2-4 16,1 2 1-16,-1 0-1 0,1 0 1 15,-1-3-1-15,1 3 1 0,-1 0 1 16,1-1 0-16,-1 1-2 0,0-1 0 0,-1 1 0 16,3 0 0-16,0-2-1 0,0 2 2 15,-1-2-1-15,1 2 0 0,-2-1 1 16,2 1 0-16,-1-2-1 0,1 2 0 16,-2-1-1-16,1 1 0 0,-1-2 0 15,1 2 0-15,-1-2 2 0,1 2-2 16,1-1 0-16,-2 1 0 0,1-2 1 15,-1 2 0-15,1-1-1 0,-2 1 2 16,3-2-1-16,-1 2 0 0,-1-1-2 16,2 1 0-16,-1-1 1 0,1 1-1 0,-3 0 0 15,3-2 1-15,-1 2-1 0,1 0 0 16,-2 0 0-16,2-1 0 0,-1 1-2 16,1 0 0-16,0 0 0 0,0 0 1 15,0 0 1-15,3 0-1 0,12 0 2 16,7-2-2-16,7 2 1 0,-1-2 1 0,2-1-2 15,0 1 1-15,1-3 1 0,-1-1-2 16,-2 1 1-16,-4 1 1 0,-5-1-4 16,-5 3 4-16,-2 1-2 15,-8-1 1-15,2 2-1 0,-6 0 1 0,0-1-1 16,0 1 0-16,1 0 0 0,1 0-1 16,-1 0-3-16,1 0 1 0,-1 0-1 15,1 0-2-15,-1-2 0 0,1 2-7 16,-1 0-1-16,1 0-6 0,-1 0-4 15,1 0-13-15,-2 0-5 0,0 2-16 16,0 2-19-16,-2 6-38 0</inkml:trace>
  <inkml:trace contextRef="#ctx0" brushRef="#br0" timeOffset="81143.6251">15973 10651 156 0,'0'0'31'15,"0"0"1"-15,0 0 0 0,0 0-3 0,0 0-3 16,0 0-2-16,0 0-8 0,0 0-5 16,0 0-9-16,0 0-5 15,-20-30-2-15,20 30-1 0,-2 0 6 16,2 3-1-16,0 12 1 0,0 8 0 0,0 7-1 16,0 2 2-16,0 4 0 0,0 4 0 15,0 4 3-15,0 1-1 0,0 2 3 16,0-2-1-16,0-1 1 0,0-5-2 15,0-6 1-15,0-2-1 0,0-10 2 16,0-3 2-16,0-6-3 0,0 1 4 0,0-1-4 16,0-8 2-16,0 2 0 0,0-6 3 15,0 0 2-15,0 0 2 0,0 2-2 16,2-1-4-16,-2 1-4 0,0-1-2 16,0 1-2-16,1-2-3 0,-1 1-4 15,0-1-4-15,0 2-8 0,2-2-16 16,-2 1-11-16,1-1-15 0,-1 0-18 15,0 0-41-15</inkml:trace>
  <inkml:trace contextRef="#ctx0" brushRef="#br0" timeOffset="82963.0454">15886 10978 264 0,'0'0'29'16,"0"0"-6"-16,0 0-9 0,0 0-7 15,0 0-3-15,0 0-2 0,0 0 0 0,0 0-1 16,0 0 2-16,94-67-3 0,-59 59 1 16,3-1-2-16,-1 1 1 0,2-2 0 15,-4 3 0-15,-3 0 0 0,-4 2 0 16,-10 2 1-16,1 0-1 0,-9 2 0 15,-6 0 0-15,3 1 0 0,-7 0 1 16,0-2-1-16,0 2 2 0,2 0 1 0,-1 0 0 16,1-1 2-16,-1 1 1 15,1 0-1-15,-2-2 1 0,1 2 1 16,-1 0-3-16,0-2 1 0,0 2 0 0,0-1-3 16,0 1-1-16,0-2 0 0,-6 2-1 15,-1 0 0-15,-4 0 0 0,-4 0-2 16,1 7 1-16,2-2-2 0,3 5 2 15,1 3 0-15,2 2-1 0,-1 4 2 16,2 3 0-16,1-6-2 0,2 0 2 0,2 2-2 16,0-1 2-16,2 6 2 0,2-7 0 15,2-4 0-15,1 1 2 0,5-2-1 16,-1-3 3-16,4 2 0 16,2-4 2-16,2-2 0 0,-6-1 0 0,7-3-1 15,-1 0 0-15,4 0-2 0,5 0-2 16,-4-6 0-16,-2 0-1 0,-2-3 0 15,-3 0 0-15,-5 3 2 0,0-5-2 16,-2 1-1-16,-6 2 1 0,3-7-1 16,-4 6-1-16,-1-5 1 0,-2-6-2 0,0 2-1 15,-6-5-1-15,-4 2-1 0,-5 4 1 16,2 2 1-16,-1 5 1 0,4 2 0 16,-3 1 1-16,3 2-1 15,-5-1-1-15,8 3 2 0,1 2-1 0,2-1 1 16,4 2 0-16,-2-2 0 0,2 2 0 15,-1 0 0-15,0 0-2 0,-1 0-1 16,2-1 3-16,0 1 0 0,0-2 1 0,13 0 1 16,7 1-2-16,8 0 2 15,1-1-2-15,1 0 0 0,3 1 0 0,2 0 0 16,-2 1 0-16,2-3 0 0,-2 3-2 16,-4-2 2-16,-7 1 2 0,-5-3-2 15,-4 3 0-15,-1-2 1 0,1 2 1 16,-9-1-1-16,6-3 1 0,-5 4-1 15,0-1 0-15,0 1 0 0,-5 1 0 0,0-2 0 16,0 2-1-16,1 0-1 0,1-1 0 16,-1 1-3-16,-1-1 0 15,0 1 1-15,0 0 1 0,0 0 2 16,0 0 0-16,0 0 0 0,0 0 0 0,-4 0 1 16,-6 4-1-16,-3 3-1 0,2 1 0 15,-4 3 0-15,0 1 1 0,-1 1 1 16,0 2-2-16,-2 1 1 0,1 0-1 15,-1 1-1-15,2 0 1 0,1-1 1 16,4 0-1-16,2-4 0 0,3 0 0 0,2-3 0 16,1 2 0-16,2-1 2 0,1-1-1 15,0 2 2-15,0-2-1 16,4 5 3-16,6-5-2 0,7 1 1 0,5-3-1 16,0-3 1-16,5-2-1 0,4-1-1 15,1-1-1-15,2 0 0 0,5-1-1 0,0-4-1 16,0 1-1-16,1-1-4 15,-2-1-3-15,-3 2-3 0,-5-4-6 16,-4 2-6-16,-5-4-7 0,-2 2-3 16,-6-3 5-16,0-1 4 0,-3 0 10 0,-1-3 8 15,-4 4 5-15,2-3 3 0,-2 0 1 16,-2 6 1-16,3-9 1 0,-3 9 0 16,1-2 3-16,0 2 1 15,-3 4 2-15,2-1 3 0,-3 0 4 0,2 0 0 16,-1 0 1-16,1 2-1 0,-2 3-3 15,0-2-2-15,0 2-6 0,0-2-4 16,1 2-3-16,-1-1-1 0,0 1 0 16,0 0 2-16,0 0 1 0,0 1 0 15,0 13 0-15,-3 4 0 0,-1 5 0 0,1 0 1 16,0 1 1-16,3-1-2 0,0 1 1 16,0-7-1-16,0 1 0 0,0-1 1 15,0-7 0-15,3 7 1 0,0-7 1 16,-2-6-1-16,4 2 2 0,-2-3 6 15,0 0-1-15,7-1 0 0,4-2 0 0,4 0-5 16,6-7 0-16,-2-1-2 16,-1-3 0-16,-3 0-1 0,-1-2 2 0,-4-1-2 15,-4 3 0-15,1 1 1 16,-4-2-1-16,-2 2 0 0,3-3-1 0,-2 4 0 16,-1-1 2-16,0 0-1 0,-1 1 0 15,0 0 1-15,-1 4 0 0,-1 1 0 16,-1 4 1-16,0-2-1 0,0 2-1 15,1-1-2-15,-1-1-2 0,2 1-4 16,-2-1 1-16,0 2 1 0,1 0 1 0,-1 0 2 16,0 0 2-16,2 2-1 0,-2 5 1 15,0 7 0-15,1 3 0 0,1 1-1 16,-2 0 1-16,3-2 0 0,2-1 0 16,0 2 1-16,2 1 0 0,-3-5-1 15,4-1 2-15,1-3 1 0,-3-1 0 0,6-1 1 16,-5-4 1-16,5-1 0 15,4-2 1-15,1 0 0 0,6-7-2 16,-1-3-1-16,-2-2 1 0,2-5-2 16,-3 1 0-16,-1-4-1 0,-3-2 0 0,1 3 0 15,-5-2 0-15,1-1-1 0,-3 1 2 16,-4 1-2-16,0 5-2 0,-4 0 1 16,1 4-2-16,-2 5 0 0,1 2 1 15,-1 4-1-15,0-3-1 0,0 3-1 16,0 0-2-16,0-2-2 0,0 1 1 0,0 1 1 15,0-2 4-15,0 2 3 0,0 0-2 16,0 0 0-16,0 5 0 16,0 8 2-16,0 4-1 0,0-2 0 15,0 7 1-15,4-4 0 0,1 0-1 0,0-3 1 16,3 2 0-16,3-2 0 0,1-1 1 16,1 1-1-16,3-3 0 0,0 0 1 15,1 0-2-15,-2-3 2 0,-3-1-1 16,-1-1 0-16,-5-2 1 0,-5-3-1 15,6 1 0-15,-7-3 0 0,3 1 0 0,0 2 0 16,0-2-2-16,1 3 1 16,-4-4 0-16,0 3-2 0,-6 3 2 15,0 1-2-15,-6 3-10 0,-2-3-15 16,6-2-20-16,-5 2-17 0,4-1-31 0,5-2-18 16</inkml:trace>
  <inkml:trace contextRef="#ctx0" brushRef="#br0" timeOffset="83094.0658">18024 11099 400 0,'0'0'42'16,"0"0"-12"-16,0 0-11 0,0 0-9 15,0 0-7-15,0 0-6 0,0 0-6 16,0 0-5-16,0 0-35 0,0 0-138 16,0-20-36-16</inkml:trace>
  <inkml:trace contextRef="#ctx0" brushRef="#br0" timeOffset="85899.2707">8902 11987 87 0,'0'0'6'0,"0"0"-2"16,0 0-2-16,0 0 0 0,0 0 1 16,0 0 0-16,0 0 2 0,0 0 2 15,0 0 2-15,0 0 4 0,-28-23 1 16,25 21 4-16,3 2 1 0,-3-2-3 16,0-1-2-16,-1-1-2 0,4 1-4 15,0 3 1-15,-3-1-3 0,3 1 1 16,0-2-3-16,-1 1 1 0,-1-1-3 15,0 1 3-15,2-1-1 0,-2 1 0 16,2-1 1-16,-1 1 0 0,1 1 0 0,-2-2-1 16,2 2-1-16,-1-1 2 0,1 1-3 15,0-2 3-15,0 2-1 0,0-2 0 16,0 2-3-16,0-1 1 0,0 1-1 16,0-1-1-16,0 1 0 0,0-2-1 15,0 2 1-15,3 0 0 0,8 0 1 16,8 0-1-16,4 0 1 0,2 0-1 15,-1 0 0-15,2 0 1 0,2 0 0 16,1 0-1-16,0 0 1 0,1 0 1 16,-4 0-2-16,0 0 0 0,0 0-2 15,0 0 2-15,-1 0 2 0,-1 0-1 0,1 0-2 16,-8 0 2-16,1-1-2 0,-7 1 1 16,-5-2 1-16,0 2 1 15,-2-1 0-15,-1 1 1 0,3-2 0 0,1 2 2 16,-7 0-2-16,0-2 1 0,0 2-2 15,1 0-1-15,1 0 0 0,-1 0 0 0,1 0 1 16,-1 0-1-16,-1 0-1 0,0 0 1 16,0 0-2-16,3 0 0 15,-3 0 1-15,0 0-3 0,0 0 2 0,3 0-1 16,-3 0 1-16,3 0-2 0,-2 4 3 16,2 4-1-16,0 2 0 0,-1-1 0 15,2 2 0-15,-4-1 1 0,1 2 0 16,-1 2-1-16,0 7 2 0,0-3-2 15,3 8 2-15,-3-3-2 0,0 2-1 16,3-1 2-16,-2 2-1 0,1 1 1 16,-2 2 0-16,1-1 0 0,-1 1 1 15,0 2-1-15,0-4 0 0,0 0 0 16,0 1 2-16,0-4-1 0,2 0 1 0,-2-1 0 16,0 0 1-16,0 1 1 0,0 0-3 15,0 0 5-15,0 1-2 0,0-1-4 16,0-1 2-16,0 1-1 0,0-1 0 15,0 0-1-15,-2-1 0 0,1 1 0 16,-1-6 0-16,2 3 0 0,0 1 0 0,0 0-1 16,0 5 1-16,0-2 1 0,0 0 0 15,0-7 0-15,0 3 1 0,0 2-1 16,0-1-1-16,0 4 0 16,0-2 0-16,0-7 0 0,0 3 0 0,0 0 0 15,0 0 1-15,0 1-1 0,0-2 1 16,0-1-1-16,0 1 1 0,0 0 5 15,0 0-6-15,0 2 3 0,0-7 0 16,0 9-3-16,0-2 1 0,0-7-2 16,-1 7 1-16,1-6-2 0,0 1 1 0,-3 5 1 15,3-9 0-15,0 11 0 0,0-10 0 16,0 3 0-16,0 5 0 0,0-7-1 16,0 9 1-16,0-2 0 0,0-7 0 15,0 7 0-15,0-6 0 0,0-2 0 16,0 1 1-16,0-1-1 0,0 2 0 0,0-3 0 15,0 1 0-15,0-1 0 16,0 1 0-16,0-8 0 0,0 7 0 16,3-5 1-16,-3 0-1 0,1 5 2 15,-1-6-2-15,0 0 1 0,2 1-1 0,-2-1 1 16,0 1-1-16,0 0 0 0,0 0 1 16,0-1-1-16,1-1 1 0,-1 1-1 15,2 1 0-15,-2-6 0 0,0 0 1 16,0 0-1-16,0 1 1 0,1 1-1 15,-1 0 0-15,0-1 2 0,0 0-2 0,2 1 0 16,-2 0 0-16,0-1 1 0,0 1 0 16,0-2-1-16,0 3 1 15,0-2-1-15,1 0 0 0,-1 1 1 16,0 0 1-16,0-1 1 0,0 0 0 0,2 1 0 16,-2 0 1-16,0-2-2 0,0 1 0 15,0-1 1-15,0 2 0 0,0-2 1 16,0 2 1-16,0-2-1 0,0 1 2 15,0-1 1-15,0 0 1 0,0 2 2 16,0-2-1-16,0 0 0 0,0 1-5 0,0-1-3 16,0 0-1-16,-6 0 1 0,0 0-1 15,-5 0 2-15,0 0-1 0,0-1-1 16,-9-4 0-16,1 2-1 0,-6-1-1 16,-1 2 2-16,0-2 0 0,-1 2 2 15,1-1-2-15,-2 3 0 0,-1-2 1 16,2 1-1-16,-1-1 1 0,-2 0 0 15,-1 0-1-15,1 0 0 0,0 0 1 16,-1 1-1-16,2-1 1 0,-1 0 0 16,4 0 0-16,9 0-1 0,-1 1 1 0,7-1 0 15,5 1-1-15,2 1 1 0,-2-1-1 16,0 1 0-16,2-2 0 0,-2 2 0 16,6 0 0-16,-1-1 1 0,1 1-1 15,-2 0 2-15,1 0-1 0,-5-2 0 16,-1 2 1-16,1 0 0 0,0 0 0 15,6 0-1-15,-1 0 0 0,1 0-1 16,-2 0 1-16,1-2 1 0,-1 2-2 16,1 0 1-16,-2 0 1 0,3 0 0 15,-3 0 1-15,3 0 0 0,0 0 1 0,-1 0 0 16,1 0-2-16,-2 0 0 0,2 0 1 16,-1 0-3-16,1-1 1 0,-2 1 0 15,2 0-1-15,-1 0 0 0,1-2-1 16,-2 2 0-16,2 0-6 0,0 0-16 15,0 0-24-15,-1 0-41 0,1 0-140 0</inkml:trace>
  <inkml:trace contextRef="#ctx0" brushRef="#br0" timeOffset="89313.6206">9769 13061 117 0,'0'0'27'0,"0"0"-1"0,0 0-1 16,0 0 2-16,0 0-2 15,0 0-3-15,0 0 1 0,0 0-5 0,0 0-1 16,0 0-6-16,-11-58-3 0,11 56-4 16,-2 1-4-16,2-1-4 0,-1 0 1 15,1 2 0-15,0-1 0 0,0 1 3 16,0 0-1-16,0 10 0 0,0 7 1 15,0 4-1-15,4 1 1 0,-1-2 1 0,3 2-1 16,-2-1 2-16,-1 1-1 0,1-1 5 16,-2 0-4-16,-1-4 3 15,-1-1 0-15,2-4-4 0,-2 1 2 16,0 1 0-16,0-9-3 0,0 2 1 0,0-7 1 16,0 4 2-16,0 0 1 0,0 1 7 15,0 2 6-15,0-7 7 0,0 0-2 16,0 0-5-16,0 0-7 0,0 0-7 15,-3 0-1-15,-3-10-1 0,0-4-3 16,-1-5-2-16,1-1 2 0,0 1-5 0,1-1 7 16,-1-2-1-16,3 3-1 0,0-2 2 15,0-1-2-15,0 5 2 0,2 1-2 16,-1 4 1-16,2 5 0 0,0-5-1 16,0 6 1-16,0 0 0 0,0 0-1 15,0 6 0-15,0-1-3 0,0 1-1 16,0-2-1-16,0 0 0 0,0 2 2 15,0-1 3-15,0 1 0 0,2 0 0 16,7 0 1-16,2 6-2 0,5 3 2 16,3 0 0-16,-3 3 0 0,4 1 1 0,-1-1-1 15,1 1-1-15,3-1 1 0,0 2 1 16,-1-1-1-16,1 0 1 0,0-1-1 16,-1 0 1-16,0 0 0 0,-4-1 4 15,-6-3-4-15,1-1 4 0,-6-2-5 16,-1-1 0-16,4 2 0 0,-7-4-2 15,3 1 1-15,-6-3-1 0,0 0-2 0,0 0 1 16,1 0-4-16,1 2-9 16,-1-2-15-16,2 0-21 0,1-3-13 15,1-8-19-15,-1 2-44 0</inkml:trace>
  <inkml:trace contextRef="#ctx0" brushRef="#br0" timeOffset="89595.6548">10106 12822 233 0,'0'0'13'15,"0"0"-5"-15,0 0-7 16,0 0 3-16,0 0 3 0,0 0 2 0,0 0 3 16,0 0 1-16,0 0 1 0,13 92 0 15,-6-67-2-15,-2-2 1 0,-1 2-2 16,-1 0-3-16,0 0-1 0,0-1-4 15,0-1-1-15,-1 1 2 0,1-2-3 16,0-1-1-16,0-1-1 0,0-1 3 0,0-5-3 16,0 1 1-16,0-4-3 0,0 0-8 15,1-1-4-15,-1-5-11 0,3 1-8 16,-5-3-13-16,9-2-4 0,3-1-13 16,0-2-15-16</inkml:trace>
  <inkml:trace contextRef="#ctx0" brushRef="#br0" timeOffset="90005.4475">10398 13060 105 0,'0'0'24'0,"0"0"-2"16,0 0-2-16,0 0-2 0,0 0-5 16,0 0-4-16,0 0-5 0,0 0 0 15,0 0-1-15,0 0-1 0,-43-10 2 16,34 20 0-16,0 3 1 0,1-1 0 15,2 3 0-15,2-7-1 0,1 3-1 16,1 0 1-16,2 1-2 0,0 3 2 16,0-6-1-16,3 5 1 0,5-4 0 15,-4-2 5-15,7 3-2 0,0-2 1 0,-4-5-2 16,7 4 2-16,-5-4 0 0,1-2 4 16,3-1-2-16,-1-1-1 0,-1 0-1 15,2 0-1-15,6-1-1 0,-6-5-6 16,6-3 2-16,-6-2-4 0,-3 4 4 15,0-4-1-15,-1-1 1 0,-5 4-1 0,2-5-1 16,-3 4 1-16,1-4 0 16,-4-5-2-16,0 2 0 0,-4-7 0 15,-5 5-3-15,-1 2 2 0,-4 3-3 16,-2 2 1-16,-3 1-1 0,6 5-1 0,-4 2-1 16,-1 3 0-16,5 0-3 0,-3 0-6 15,5 1-7-15,2 4-9 0,3-1-9 16,3-1-5-16,0 1-18 0</inkml:trace>
  <inkml:trace contextRef="#ctx0" brushRef="#br0" timeOffset="90348.2248">10818 12582 221 0,'0'0'28'0,"0"0"-4"15,0 0-11-15,0 0-8 0,0 0-1 16,0 0-6-16,0 0 2 0,0 0 0 16,0 0 1-16,0 0 3 0,-5 7-2 15,5 13 3-15,0 0-4 0,0 7 1 16,0 0 0-16,0 2 1 0,0 2-1 15,0 1 0-15,0 1 0 0,0 4-1 0,0 0 0 16,0-3 0-16,2 1 0 16,-1-2 0-16,1-3-1 0,-1-1-1 15,1-4 0-15,-1-8-1 0,3 1-2 0,-1-9 0 16,-3 2-6-16,3-1-8 0,0-6-15 16,-2 1-9-16,-1-5-38 0</inkml:trace>
  <inkml:trace contextRef="#ctx0" brushRef="#br0" timeOffset="90629.9547">10582 12857 222 0,'0'0'29'16,"0"0"-12"-16,0 0-7 0,0 0-3 15,0 0-1-15,0 0 4 0,0 0 2 16,0 0-1-16,0 0 1 0,55 5-2 0,-26-3 2 16,3-2-2-16,0 0-2 0,-2 0-2 15,-3 0-2-15,-8 0-3 0,1 0 0 16,-8-2 0-16,0 2-1 0,2-1-2 16,-2 1-1-16,0 0 0 0,0 0-3 15,3 0-6-15,-4 3-14 0,-1 0-27 0,-5 3-50 16,-4-1-71-16</inkml:trace>
  <inkml:trace contextRef="#ctx0" brushRef="#br0" timeOffset="91735.3446">10223 13840 229 0,'0'0'32'0,"0"0"-6"0,0 0-10 16,0 0-3-16,0 0-5 0,0 0-2 15,0 0-3-15,0 0-1 0,0 0-1 16,-79-45 1-16,58 48 1 0,1 4-2 0,2 1 0 16,0 2 0-16,2 1-1 0,2 3 1 15,-2 3 5-15,4-2-6 0,1 6 5 16,-2-1-3-16,4-1-2 16,2-4 1-16,2 2-1 0,1-6 0 0,3 3-1 15,1-2 1-15,0 0 0 0,0 0 1 16,0-3 0-16,3 1 3 0,4-5 3 15,0 2 3-15,2-6 1 0,5-1 1 16,1-3-4-16,5-8-1 0,-1-4-2 16,-2-3-2-16,5-3 0 0,-5-4-2 0,0-2-3 15,1-3 2-15,-2-5-5 0,-2 3 6 16,-1-2-1-16,2-1-1 0,-4 1 2 16,-2-2-1-16,-2 3 2 0,-2 0 0 15,-4 3-1-15,-1 8-1 0,0 4 2 16,0 6-2-16,0 6-1 0,0 1 0 15,0 5 0-15,0 0-6 0,0 0 1 0,0 0 2 16,0-3 0-16,-1 3 3 0,-1 0 0 16,-1 0-1-16,-1 10-2 15,-1 5 3-15,1 0-1 0,1 3 2 0,3 2 0 16,0 1 0-16,0 6 1 0,0-3 0 16,0 1-1-16,0-4 1 0,0 2-1 15,3-4 2-15,3 1-2 0,1-2 1 16,2 0-1-16,2-1 1 0,-2 0 5 15,7-2-5-15,-3-2 5 0,4-1-1 16,-1-2-3-16,3-2 3 0,0-2-3 16,1-3 1-16,3-2 2 0,3-1-2 15,-4 0 1-15,4-6-3 0,-3-3 1 16,0-1-3-16,-2-3-1 0,-3 1 2 0,0-3-4 16,-4 2 4-16,1-2 1 0,-4-1 1 15,1 1-1-15,-1-1 0 0,-4 6 1 16,-1-4-2-16,-1 1 2 0,-2 2-2 15,-2-5 0-15,-1 5 1 0,0-1-2 16,0-1 2-16,0 7-1 0,0-4 0 0,0 5 0 16,0-1 0-16,0 2-1 0,0 4 0 15,0-2-2-15,0 2 1 0,-1-1-3 16,-1 0 2-16,1 1-1 0,-1 0 2 16,1 0 1-16,-1 0 0 0,-1 0-1 15,0 1 0-15,0 7 1 0,-1 2 0 16,4 3 1-16,0 3 0 0,0 2-1 15,0 5 1-15,7-4 0 0,-2 1 0 16,-1-2 1-16,-1-2-1 0,0-1 6 16,-3 3-6-16,3-1 3 0,0 1-1 0,1-1-3 15,-3-5 1-15,1-2-4 0,-1 1-2 16,1-7-7-16,-1 2-13 0,-1-6-8 16,0 0-7-16,0 0-17 0,0 0-22 15,2 2-79-15</inkml:trace>
  <inkml:trace contextRef="#ctx0" brushRef="#br0" timeOffset="91913.2357">10663 13525 265 0,'0'0'21'15,"0"0"-13"-15,0 0-9 0,0 0-4 16,0 0-2-16,0 0 1 0,0 0-1 15,0 0-2-15,0 0-12 0,14 13-12 0,-8 7-24 16,-3 4-34-16</inkml:trace>
  <inkml:trace contextRef="#ctx0" brushRef="#br0" timeOffset="92432.7865">10689 13910 310 0,'0'0'33'16,"0"0"-3"-16,0 0-9 0,0 0-3 0,71-85-1 16,-52 61-8-16,-1-4-2 0,0 1-2 15,-1 0-3-15,-2-1 2 0,-3 1-1 16,-1 2-2-16,-4 0 1 0,0 2-2 16,-1 8 0-16,-3 4-3 0,-2 7 1 15,-1 4-3-15,0-2-7 0,0 2-4 16,0-1-2-16,2 1 2 0,-2 0 6 15,0 1 5-15,0 12 2 0,-2 5-2 16,-2 0 4-16,2 0-1 0,0-4 1 16,0-1-2-16,2 6 2 0,0-7 0 0,0 5 1 15,2-9 0-15,2 4 0 0,2 1 0 16,-2-1 0-16,3 0 1 0,1 1-1 16,0-1 0-16,-2-5 0 15,3 5 0-15,0-1 0 0,-4-3 1 0,7 1 2 16,-5-2-3-16,3-3 1 0,-3 3 0 0,2-4 1 15,0 1 1-15,1-1 0 0,0 0-1 16,0-1 1-16,3 1-1 16,-3-3 0-16,2 2-1 0,-7-2 3 15,1 1-3-15,-6-1 0 0,5 0 0 0,-1 0 1 16,2 0 2-16,1 0-1 0,-7 0 3 16,0 0 2-16,0 0 0 0,1 0-2 15,-1 2-3-15,0-2-4 0,0 0-3 16,-14 0 1-16,-4 2 1 0,-9 1 5 15,-2 4-3-15,0-1 2 0,2 1-4 0,2 2-4 16,9-2-3-16,-1-1-17 16,10-2-11-16,2-1-23 0,0 0-22 15,5-3-86-15</inkml:trace>
  <inkml:trace contextRef="#ctx0" brushRef="#br0" timeOffset="92832.7307">11264 13643 142 0,'0'0'23'16,"0"0"-5"-16,0 0-1 0,0 0-5 16,0 0-4-16,0 0-4 0,0 0-2 15,0 0-1-15,0 0 3 0,-31-34-1 16,12 40 1-16,1 4 0 0,0 4 1 15,-1 0 1-15,0 3 1 0,2 2 0 16,1 0 1-16,-1 2 1 0,3 1-4 16,0-1 3-16,4-2-5 0,1 1 0 0,4-5 1 15,2-1-1-15,3-3 4 0,0 1-3 16,0 1 5-16,8 0-1 0,5-1 6 16,4-5 2-16,1-3 0 15,8-4-1-15,0 0-2 0,1-7-4 0,-1-2-5 16,-1-3 3-16,0 0-5 0,-2 0 2 0,-3 2-1 15,-1-1-2-15,-6 5 0 0,0-2-1 16,-6 5 0-16,-2 0-1 16,0 2 0-16,-5 1-3 0,0-2-4 15,0 2-5-15,0 0-7 0,3-2-18 0,-3 2-19 16,3-1-28-16,-2 1-92 0</inkml:trace>
  <inkml:trace contextRef="#ctx0" brushRef="#br0" timeOffset="94248.0496">11481 13600 183 0,'0'0'16'0,"0"0"-9"16,0 0-5-16,0 0-2 0,0 0 0 15,0 0 1-15,0 0 1 0,0 0-1 16,0 0 2-16,-37 77 1 0,33-53-1 0,2-2 0 16,1 3-1-16,1-2 0 0,0-7 1 15,0 0 0-15,0-3 0 0,0-1 0 16,0 0 1-16,3-1 4 0,1-1 0 16,0-3 6-16,2 0 2 0,3-4-5 15,5-3 3-15,2 0-8 0,4-5 0 16,2-5-3-16,-3-2 0 0,1-2-2 15,-1-1 1-15,0 0 1 0,-2-1-1 16,-3 0 0-16,-2 0 0 0,-2 5 0 16,-3-2-2-16,-1 0 1 0,-1 4-1 0,0-4 1 15,1 3 0-15,-5 5 0 16,1 2 0-16,-2 3-2 0,0-2 1 0,0 2-1 16,0-1-1-16,1-1-3 0,-1 1-1 15,0 0 2-15,0 1 0 0,0-2 2 16,0 2 2-16,0 0-1 0,-1 0 1 15,-4 4-1-15,1 6-1 0,-1 0 2 0,2 1-1 16,1 0 0-16,1 0 0 0,1 2 1 16,0-3-1-16,0 3 2 15,0-3-1-15,4 1 1 0,-1-2 1 0,8 2 1 16,-5-4 1-16,3 1 2 0,8-5 3 16,1-3 1-16,6 0-1 0,2 0-2 15,-1-4-3-15,-2-6 0 0,-3 1-1 16,0-3 0-16,-2 0-2 0,-1-3 1 15,0 0-1-15,-2-1-1 0,1 2 1 0,-3-3 0 16,-3 0 1-16,-3 5 0 16,0-3-2-16,-2-1 0 0,-2 5 0 0,0-5 1 15,-2 5-2-15,-1-1 1 16,2 0 0-16,-2 6 0 0,0 1 0 0,0 0 0 16,0 0 0-16,0 0-2 0,0 2-1 15,0 3 0-15,0-3-3 0,0 3 0 16,0 0 2-16,0-1 0 0,0 1 3 15,-2 0 1-15,1 0 0 0,-4 0 0 16,-1 0-1-16,-1 6 0 0,0 0 1 0,3 1-1 16,1 3 0-16,0-1 1 0,1 2-3 15,1-1 3-15,1 7 0 0,0-2 3 16,1 5-3-16,4-8 0 0,-1 3 1 16,1 1-1-16,0-2 0 0,1 1 0 15,-2-1 1-15,1 0 0 0,-2-3 0 16,1 1-1-16,2 3 1 0,-2-5-1 15,2 4 2-15,-3-5-2 0,-2-4 2 0,1 3-1 16,-1-1 0-16,-1-3 5 16,3 7-5-16,-2-6 5 0,-1-1-4 0,2 2 1 15,-2-6 1-15,0 0 0 0,0 0 2 16,0 5 1-16,0-2-1 0,-3 1-1 16,0-1 1-16,3-3-2 0,0 0 2 15,0 0 0-15,-1 0-2 0,-1 2 2 16,1-2-2-16,-1 0-6 0,1 0 4 15,1 0-5-15,-2-3 4 0,2-9-1 0,0-2 1 16,6-4 0-16,4 0 1 16,2 2-2-16,-1-2 0 0,1-2 1 0,2-1-1 15,0-2 2-15,0-1-1 0,-1-2 0 16,4-1 0-16,-2-2 0 0,-1 3-1 16,2-2 1-16,-3 6-1 0,-4 5 1 15,-2 4 0-15,-4 4-1 0,0 4 0 16,0 2 0-16,-3 3-2 0,0-1-2 15,0 1-4-15,0-2 0 0,1 2 0 16,-1 0 4-16,0 0 2 0,0 0 0 16,0 2 2-16,-1 5-1 0,-2 2 0 15,0-5 0-15,0 6 0 0,3-4 0 16,0 6 1-16,0 2 0 0,0-2 0 0,0 0-2 16,0 0 2-16,0 3-2 0,0-5 2 15,3 5 0-15,1-5-1 0,-1-2 1 16,1 2 1-16,1-3-2 0,-1 2 2 15,-1-2-2-15,3 2 1 0,0-4 1 16,1 1-1-16,0-1 0 0,-1 1 2 0,1-3-2 16,-1 1 2-16,-2-3-2 0,6 4 0 15,-5-3 0-15,2 1 1 0,6 2-1 16,-4-4 1-16,-1 1-1 16,4 1-1-16,-5-1 2 0,-1-2-1 0,4 2 1 15,-3 0 0-15,3-1-3 0,1 0 1 16,-7 1 0-16,1 0 2 0,-5-2 6 15,0 0-1-15,0 0 1 0,2 0-2 16,-2 1-7-16,1-1 0 0,-1 0-1 16,-3 0-2-16,-11 2 3 0,-9 1 0 0,-6 0 1 15,3 3 1-15,-2 0-1 0,4 1-2 16,4 0-1-16,7 0-4 0,0-1-6 16,4-1-6-16,8-2-12 0,-2 0-11 15,3-3-5-15,-2 0 1 0,2 0-14 16,0 0-40-16</inkml:trace>
  <inkml:trace contextRef="#ctx0" brushRef="#br0" timeOffset="94546.2163">12485 13565 163 0,'0'0'29'0,"0"0"0"16,0 0-1-16,0 0-3 0,0 0-6 15,0 0-6-15,0 0-9 0,0 0-5 0,0 0-1 16,0 0 1-16,4-28 2 16,-4 36 2-16,-4 6 1 0,-2 6-2 0,3 1 2 15,-1-2-2-15,1 2 0 16,0-2 2-16,0 2-2 0,-1 0-1 0,1-8 2 16,0 3-3-16,0-5 1 0,2 0 0 15,-2 1 0-15,3-5 0 0,-3 2-1 16,3-2 3-16,-1-3-3 0,1 3-1 15,0-7-3-15,-2 0-2 0,2 0-2 16,0 0-12-16,-1 3-20 0,1-3-28 0,-2 0-100 16</inkml:trace>
  <inkml:trace contextRef="#ctx0" brushRef="#br0" timeOffset="94813.2893">12449 13374 182 0,'0'0'19'0,"0"0"-8"0,0 0-8 15,0 0-2-15,0 0-2 0,0 0 1 16,0 0 3-16,0 0 0 0,0 0 2 16,-3-8 2-16,3 8 1 15,3 0 3-15,7 5 2 0,-1 0 0 0,-1-2 1 16,3 0-1-16,-6-3-2 0,5 0-1 15,-4 0-2-15,-1 0-2 0,-1 0-2 0,-4 0 0 16,5 0-4-16,0 0-8 16,-2-2-17-16,1 1-11 0,-4 1-22 15,0 0-31-15</inkml:trace>
  <inkml:trace contextRef="#ctx0" brushRef="#br0" timeOffset="96032.4054">12563 13585 205 0,'0'0'4'0,"0"0"-4"15,0 0-1-15,0 0 2 0,0 0 1 16,0 0-1-16,0 0 2 0,0 0 1 15,0 0-1-15,0 0 2 0,19 78-1 16,-18-61 0-16,-1-4 0 0,0 7 1 0,0-10-1 16,0-4 1-16,0 0 1 0,0-6 0 15,0 0 2-15,0 0 6 0,0 2 8 16,2 0 11-16,-2-1-1 16,1 0-4-16,-1-1-9 0,7 0-13 0,2-2-3 15,5-9-1-15,3-4-1 0,0-2 0 16,0-2 1-16,-1 0-1 0,0 0 0 15,0-2 0-15,-4 0 0 0,0 3 1 16,0 0-2-16,-5 4 0 0,2 4 0 16,-5 2-1-16,-2 5 0 0,1 0 0 0,-3 3-2 15,0-1-2-15,0 1 1 0,1 0-2 16,-1 0 2-16,3 0 1 0,1 0 0 16,-1 0 0-16,2 7 2 0,2 5 0 15,-6-3 1-15,2 9-1 0,1-4 1 16,-2-1-1-16,1 3 1 0,0 0 0 0,-2-4 0 15,4 2 0-15,-4-3 0 0,2-2 1 16,2 2-1-16,0-2 1 16,-1 0 1-16,2-3 1 0,4 2-1 15,0-3 1-15,5-1 1 0,6-4-1 0,4 0-1 16,7 0 2-16,-2-6-3 0,-1-4 0 16,1 3 1-16,-2-4-1 0,-5 2 2 15,-1-1-2-15,-4-1 0 0,-1 0 1 16,-7 1-1-16,1 0 0 0,-2 0 2 15,-2 3-2-15,3-6 0 0,-4 1 0 0,-2 4 0 16,2-4-1-16,-1 3 1 0,-4 5-1 16,1-6 0-16,0 3-1 15,-2 1 1-15,0-4-1 0,0 3 0 16,0 1 0-16,0-3-3 0,0 5 0 0,0-1-1 16,-8 0 1-16,3 4 1 0,-5-1 0 15,-7 2 1-15,2 0 1 0,-5 2 0 16,0 6 1-16,4 2-1 0,-1 1 1 15,2 1-2-15,1 0 1 0,1 2 0 16,1-1 0-16,4-2 0 0,0 0 0 0,4-2 0 16,1-5 0-16,1 1 1 0,2-1 0 15,0 2 2-15,0 2 2 0,3-1 1 16,8-5-2-16,7-2 2 0,4 0-3 16,3-7 0-16,-2-5 1 0,-2-4-2 15,-2 1 0-15,0 1 1 0,-2-4-1 16,-4 3 0-16,-4 5-1 0,1-3 0 15,-6 6 1-15,-1 2-1 0,2-2 2 16,-2 4-1-16,0-1-2 0,-2 1-1 16,-1 3 0-16,0-1-2 0,0 1-1 0,3 0-2 15,-3 0 3-15,0 0 0 0,0 1 2 16,0 12 1-16,0 5 0 0,0 6 0 16,0 1 1-16,-3-1 0 0,3 2 0 15,-4 1 1-15,1 1-1 0,-3 0 0 16,1 2 0-16,-3 1-1 0,2 2 2 0,-1 2 3 15,-2 1-1-15,1 3 0 0,0-2-1 16,1-2-3-16,1-2 0 0,0 1 0 16,-1-1 1-16,2 1-1 0,-1 1 0 15,0-2 1-15,0-3-1 0,-2-2 1 16,2-4 1-16,-2-1 1 0,0-4 1 16,-4 1 1-16,2-6-3 0,4-3 1 15,-4-1 0-15,0 0 1 0,4-5 0 16,-8 2-1-16,8-3 3 0,-6-1-1 15,1-1 1-15,-2-2-1 0,-7 0 2 0,1-2-3 16,-4-5 3-16,4-4-3 16,3-5 0-16,2 0 0 0,2-5 0 0,2-7-1 15,0-2-1-15,4-3-1 16,2-4 1-16,2-2-1 0,2 1 0 0,2-2 1 16,8 1-2-16,6 1 2 0,5 1-2 15,3 1-3-15,3 3 0 0,6 2-2 16,1 5 2-16,1 5 0 0,-3 3-6 15,-1 3-10-15,-5 4-17 0,-3 1-24 16,0 2-40-16,-1-1-89 0</inkml:trace>
  <inkml:trace contextRef="#ctx0" brushRef="#br0" timeOffset="96984.347">12513 13321 133 0,'0'0'21'0,"0"0"-4"15,0 0 1-15,0 0-2 0,0 0-5 16,0 0 1-16,0 0-6 0,0 0-2 16,0 0-3-16,-15-14-2 0,13 14 1 15,1-1 0-15,-2 1 0 0,-2 0-1 16,-1 0-1-16,-3 0 2 0,2 1-1 16,-2 4 1-16,3 1 0 0,-1 0-1 15,4 0 1-15,0-3 0 0,2 2 0 16,-1-1 0-16,2 2 1 0,0 4 0 15,0-2 2-15,2 0 1 0,2-2 3 0,5-1 2 16,1-2-1-16,3-3 0 0,6 0-1 16,-2 0-2-16,5-3 0 0,-8-2 1 15,-1-1 0-15,-7 0 0 0,1 0 0 16,-1-2-2-16,-3 5-3 0,1 0-4 16,-4 3-8-16,0 0-17 0,-1-1-62 15,-15 0-78-15</inkml:trace>
  <inkml:trace contextRef="#ctx0" brushRef="#br0" timeOffset="107862.0657">1068 11847 0 0,'0'0'6'0,"0"0"1"16,0 0-1-16,0 0-1 0,0 0 2 0,0 0 5 15,0 0 6-15,0 0 5 0,0 0-1 16,0 0-2-16,18-14-5 0,-18 13-6 16,1 1-1-16,1 0-3 15,-1-2-1-15,1 2 0 0,0-1 1 0,-2 1 0 16,3-1-2-16,0-2 0 0,3 1-2 16,-2-1-1-16,5-1 1 0,-6 3 0 15,4 0 1-15,2-2-1 0,-5 1 0 16,6 1-1-16,9-2-4 0,1 1 0 15,2 0 0-15,-6 1 1 0,-9 1 11 0,-7 0 1 16,0-2-2-16,6 1 1 0,2 0-6 16,1-1 3-16,3-1 3 15,-8 1 0-15,3 2 0 0,-7 0 1 16,0-1-1-16,0 1-3 0,0 0-1 0,0 0-3 16,0 0-1-16,0 0 2 0,0 0-4 15,0 0 2-15,0 0 2 0,0 0-2 16,0-2 2-16,0 2 2 0,0 0 4 15,-7 0 0-15,0 0-4 0,1 0-2 16,6 0-3-16,0 0 1 0,0 0 4 0,0 0 1 16,0 0-2-16,0 0 1 0,0 0 1 15,0 0-2-15,0 0-1 0,0 0 1 16,3 0 0-16,-3 0-2 0,3 0 2 16,-3 0 0-16,0 0-3 0,0 0 0 15,0 0 1-15,3 0-1 0,-3 0 2 16,0 0-2-16,0 0 1 0,0 0-1 15,0 0 5-15,-6 0 2 0,-4 0 0 16,0 0 0-16,1 0-11 0,9 0-2 16,-9 0 5-16,-12 0 0 0,-10 0 6 0,-8 0 0 15,0 0-5-15,6 2 1 0,-3-1-1 16,4 3 0-16,3-3 1 0,-1 2-1 16,1-2 1-16,10 1-1 0,-1-1 0 15,8 1 2-15,-2 0-2 0,2-1 1 16,2 1 0-16,-3-1-2 0,7-1 2 15,2 2-1-15,-2-2 0 0,0 1 1 0,-1-1 0 16,3 2-1-16,4-2 1 16,-2 0 0-16,2 0 1 0,-1 0 1 15,-2 1-1-15,3-1-1 0,-3 0 1 0,3 0-6 16,-3 0 2-16,3 0-2 0,0 0 1 16,-3 0 1-16,3 0 1 0,-1 1 1 15,-1-1 0-15,2 2 0 0,-1 6 0 16,-2-2 0-16,3 6 0 0,0 0 3 15,0 0-3-15,0 7 5 0,0-9-3 0,6 10-3 16,-5-2 3-16,2 0-3 0,0 5 0 16,0-3 2-16,-3-5-1 15,4 3 0-15,-4 2 1 0,0 3-1 16,0 7 1-16,0 0-2 0,0-2 0 0,-1-1 0 16,1 2 1-16,0-2 1 0,0 1-2 15,0-1 1-15,0-3 0 0,1 1-3 16,1-1 3-16,-1-1 2 0,1 0-2 15,1 1 1-15,2-1-1 0,-2-2-3 16,0 0 2-16,3 0 5 0,-2 0-4 0,2 0 4 16,-3-1-1-16,4 2-3 0,-1-7 2 15,-3 2-2-15,-2 2 0 0,1-1 1 16,-1 7-2-16,2-8 0 16,0-1 0-16,-3 3-1 0,3-3 2 0,0 8 0 15,0-2 0-15,-1-2-1 0,1 0 1 16,-1 3 0-16,-1-1 0 0,2 1-1 15,-3 0 0-15,3-1 1 0,-3 2 0 16,0 1 0-16,0-1 1 0,0 0-1 16,0 0 0-16,-3 1 1 0,3-3 2 0,-3 0-1 15,0-1 0-15,0-6 4 0,1 1-6 16,2-5 2-16,0 1 0 0,0 1-2 16,0-3-1-16,2 7 0 0,0-7 1 15,1 6 0-15,1-3 0 0,-4-2 1 16,3 3-1-16,0-4 0 0,-3 1 1 0,3 6-2 15,0 0 0-15,-2 5 0 16,1-5 0-16,-1 1 1 0,-1 4-2 16,0-1 2-16,0 6 0 0,0-9 0 0,0 0 0 15,0-5 0-15,0-3-2 0,0 3 1 16,0-1 1-16,0-1 0 0,0 0 0 16,0 0 0-16,0-1 0 0,0 3 0 15,0-3 0-15,0 1 0 0,0 0 0 16,0-1-1-16,0-6 1 0,0 9 0 15,2-7-1-15,-2 5 1 0,0 1 0 0,0-8 0 16,0 9 1-16,1-8-1 16,2 6 0-16,-2 1 1 0,-1-6-2 15,0 5 1-15,3-5-1 0,-3-2 1 16,0 7 1-16,0-5-1 0,0-1 1 0,0 1 4 16,0-6-5-16,0 0 4 0,0 0-4 15,0 6-1-15,3 0 1 0,-3 0 0 16,0 0 0-16,0-6 0 0,0 0 0 15,0 0 0-15,0 1 0 0,0 1 0 16,0 4 0-16,0 0 0 0,0 0 3 0,0 0-3 16,0-6 3-16,0 0-3 0,0 0 0 15,0 1 1-15,0 1 1 0,0 0 3 16,3-1 1-16,-3 1-1 16,0 0-2-16,0-1-1 0,3 1-1 0,-3-1-1 15,0 1 0-15,1-1-1 0,-1 1 1 16,2-1 0-16,-1 0 0 0,1-1 0 0,2 4 2 15,-1-3 1-15,10 1 2 0,-6 2-1 16,6-4-1-16,6 0 0 16,4 0-1-16,6 0 0 0,0-1-3 0,0-4 2 15,-2 0-4-15,11 3 4 0,4-1-6 16,7 0-1-16,3 1 0 0,-3 2 1 16,-7 0 5-16,-6 0 0 0,-4-1 0 15,-4 1 0-15,-2-2 0 0,-2 0 0 16,2 2 1-16,-7-1 0 0,0 1 0 15,-2-2 0-15,-2 0 0 0,3 1 2 0,-6 0 1 16,-9 0 2-16,3 1 0 16,-6 0 1-16,5-4 0 0,0 3-7 15,-2-1 3-15,1 1-6 0,-4 1 4 0,0-2-2 16,0 2 0-16,0 0-3 0,0-1-3 16,0 1-12-16,3-2-25 0,3 1-33 15,7-2-118-15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15T09:54:00.814"/>
    </inkml:context>
    <inkml:brush xml:id="br0">
      <inkml:brushProperty name="width" value="0.05292" units="cm"/>
      <inkml:brushProperty name="height" value="0.05292" units="cm"/>
      <inkml:brushProperty name="color" value="#FF0000"/>
    </inkml:brush>
  </inkml:definitions>
  <inkml:trace contextRef="#ctx0" brushRef="#br0">18722 224 376 0,'0'0'54'16,"0"0"-9"-16,0 0-14 0,0 0-9 15,0 0-17-15,0 0-9 0,0 0-7 0,0 0 2 16,0 0 0-16,0 0 2 0,15-2 2 15,-1 29 0-15,-3 3 1 0,2 8 1 16,-4 4-2-16,-2 7 0 0,-2 6 1 16,-4 5-2-16,-1 7 2 0,-6 6-1 15,-4 6-4-15,-4 2-9 0,1 4-32 0,-2-2-36 16,5-4-101-16</inkml:trace>
  <inkml:trace contextRef="#ctx0" brushRef="#br0" timeOffset="364.46">18726 645 334 0,'0'0'3'0,"0"0"-3"0,0 0 1 16,0 0 3-16,0 0 0 0,0 0 1 15,0 0-1-15,103-21-1 0,-66 21-1 16,1 0 1-16,0-2-1 0,-2-3-1 15,0 1 1-15,-3-4 0 0,2-2-4 16,-3-4 4-16,-4-2-1 0,-1-4 0 0,-4-2 1 16,-3-3 2-16,-7-4 1 15,-4 0 6-15,-6 0 0 0,-3 0 5 16,-9 0 2-16,-3 2 2 0,-3 3 1 16,0 3 0-16,5 5-3 0,0 4-1 0,4 4-6 15,3 5-5-15,0 1-12 0,3 2-4 16,-4 0-2-16,-2 7 1 0,-5 11 4 15,0 9 2-15,1 8-2 0,0 5 0 16,3 6 0-16,1 7-2 0,0 6-1 16,-1 5-3-16,4 6-7 0,3 2-23 15,0 9-35-15,3 1-116 0</inkml:trace>
  <inkml:trace contextRef="#ctx0" brushRef="#br0" timeOffset="1064.58">19409 627 124 0,'0'0'26'0,"0"0"-3"0,0 0-12 16,0 0-9-16,0 0-9 0,0 0 1 15,0 0 4-15,0 0 4 16,0 0 0-16,4-5 2 0,5 11-1 0,1 1-1 15,0 3 2-15,-1-3 1 0,2 3 2 16,1-3 5-16,-4-1 1 0,6 0 3 16,-6-1 3-16,4-5-1 0,4 0 2 15,1 0-3-15,2-5 1 0,0-4-2 16,-2-3-7-16,-1-3-1 0,0-2-3 0,-3-1-3 16,-3 0 0-16,-2 4 4 0,-3 1-1 15,-2 3-1-15,-3-2 2 0,0-3-3 16,-5 3 1-16,0-2-3 0,-7 3-1 15,0 4-4-15,3 3 0 0,-7 0-3 16,-3 4 1-16,1 0 2 0,-6 9 0 16,1 4 1-16,2 0 1 0,1 2 0 15,2 4 1-15,1 1-1 0,0 0 0 16,4 5-2-16,0 0 3 0,4 3-2 16,4 1 0-16,3 1 1 0,2-1-2 0,2 1 2 15,8-1 0-15,3-1 3 0,4-4 0 16,6-1 3-16,6-7 0 0,7-2 0 15,6-6-2-15,9-8-3 0,1-2-6 16,3-13-6-16,-1-6-15 0,-3-6-13 16,-2-7-9-16,-4-4-5 0,-4-4 12 15,-6-3 17-15,-5 0 17 0,-4-4 8 16,-4 1 9-16,-5-2 0 0,-2-1 4 16,-2 4 5-16,0 2 8 0,-3 3 7 15,-3 4 6-15,-1 6 3 0,-4 7 0 0,0 6-2 16,-1 5-1-16,-1 8-4 0,0 0-10 15,0 6-10-15,0-2-16 0,0 2-8 16,0 0-1-16,2 0 2 0,-2 0 5 16,0 10 2-16,0 8 2 0,0 9-2 15,0 2 1-15,0 4-1 0,0 2-2 0,0 5 0 16,0 1 0-16,0 2 0 0,1 4-2 16,1 3 2-16,-2 4-2 0,1 2 0 15,1 2-2-15,-1 1-1 16,2-1-6-16,-1-7-5 0,-2-4-14 0,0-9-14 15,0-7-18-15,0-7-21 0</inkml:trace>
  <inkml:trace contextRef="#ctx0" brushRef="#br0" timeOffset="1224.93">19908 505 456 0,'0'0'4'0,"0"0"-4"16,0 0-7-16,0 0-4 0,79-38-6 0,-35 38-17 16,8 2-42-16,3 7-46 15</inkml:trace>
  <inkml:trace contextRef="#ctx0" brushRef="#br0" timeOffset="1800.44">20398 511 200 0,'0'0'35'0,"0"0"-5"15,0 0-15-15,0 0-9 16,0 0-10-16,0 0 1 0,0 0 3 16,0 0 3-16,0 0 3 0,0 0 4 15,71-31 0-15,-51 35 3 0,6 0 0 0,0-1-4 16,4-1-1-16,2-2-1 0,0 0-1 15,-3-3 0-15,-2-3-1 0,-4 0 0 16,-4-3-2-16,-3 0 3 0,-6 0 1 16,-4-4-5-16,-3 6 3 0,-3-5-3 15,0-5-2-15,0 5 0 0,-1-4-1 0,-5 3-1 16,0 4-2-16,-4-3 0 0,-2 3-2 16,4 4-3-16,-8 1 1 15,-2 4 2-15,-2 1 1 0,-7 11 2 16,-1 4-1-16,3 3 1 0,-2 5-2 0,3 1 2 15,1 4 1-15,3 1-2 0,5 0 2 16,3 4-2-16,1-3 1 0,5 0 0 16,4-2 1-16,2-2 3 0,2-3 0 15,8-2-1-15,3-4 3 0,3-5 0 16,4-5 2-16,6-7 1 0,6-1-3 0,4-7-1 16,5-6-2-16,0-6 2 0,-1-2-2 15,-3-2 0-15,-2-1 1 0,-5 0 0 16,-2-1 0-16,-5 4 1 15,-2 0 1-15,-4 4 0 0,-2 1 3 0,-4 4 1 16,-3 4-1-16,-1 1-2 0,-4 4-5 0,0 1-2 16,-3 2-3-16,3 0 0 15,4 5 3-15,4 10 3 0,3 8 0 16,-4 6-3-16,1 5 1 0,1 4-3 16,0 4 1-16,2 2-3 0,2 2 0 0,3-2 0 15,1-3-5-15,2-7-5 0,7-6-38 16,1-8-56-16</inkml:trace>
  <inkml:trace contextRef="#ctx0" brushRef="#br0" timeOffset="3018.87">21539 433 216 0,'0'0'43'16,"0"0"-4"-16,0 0-11 0,0 0-14 15,0 0-24-15,0 0-8 0,0 0-1 0,0 0 3 16,0 0 8-16,3-43 7 0,-3 44-2 15,0 13 2-15,4 7-2 0,0 5 2 16,2 2-1-16,2-3 2 0,-3 0-3 16,4-2 1-16,-3 1 1 0,-1 0-2 15,1-1 1-15,-1-2 2 0,0-6 0 0,0 0 0 16,-4-6 1-16,0-4 3 16,1 1-1-16,-2-6 4 0,1 3 8 15,2 0 6-15,-1 0 3 0,1 2 0 16,1-5-5-16,7-5-9 0,3-5-6 0,3-7-2 15,-3-3 3-15,-2-2-5 0,-2-1-2 16,-6-2-1-16,-2 0-6 0,-2-2 1 16,-2 0-1-16,-8 2-2 0,-3 0 1 15,-3 4 0-15,-2 3 3 0,-2 4 2 16,2 3 2-16,2 4 0 0,7 4 2 0,1 0-2 16,3 1-1-16,0 1-1 0,0 1 1 15,5 0 3-15,0 0 4 0,16 4 5 16,10 5 1-16,13 3-1 0,8-2-1 15,5-2-2-15,3-1 0 0,2-1-1 16,1-3 1-16,-1 0-1 0,-2 0 0 0,-5-3-2 16,-6 0 1-16,-8 0 0 15,-3 0 3-15,-8-2 0 0,-4-1 4 16,-1-1-1-16,-6-1-1 0,0 1 1 16,-5 0-4-16,-5 2 4 0,2-4 0 0,-5 1-4 15,-1-2-2-15,0-4-6 0,-10 3-2 16,-9-1-2-16,-8 5 2 0,-8 2 1 15,-7 2 1-15,-7 0 1 16,0 6 0-16,0 2 1 0,5 2 0 0,4 2-4 16,10 1-2-16,11-4-2 0,7-1-1 15,9-1 1-15,3 4 5 0,15 2 3 16,4 4 6-16,10-5-1 0,4-4-2 16,3-2 0-16,1-2 0 0,0-2-1 15,-6 1 0-15,-6-3-1 0,-4 0-1 0,-9 1-1 16,-6-1 0-16,7 2-4 0,-6 2-1 15,2 6-1-15,1 6 1 0,-6 8 2 16,-4 10 0-16,0 10 2 0,-4 12 0 16,-3 13 2-16,-2 14 3 0,-4 13 1 15,0 7-1-15,-5 5-2 0,-5-4 0 0,-4-7-3 16,-2-9 1-16,-3-16 4 0,1-15 4 16,-3-13 3-16,2-16 6 15,1-11 5-15,-3-14-2 0,0-6 3 16,-1-19-2-16,3-11-1 0,2-9-1 0,5-10 0 15,6-8-5-15,11-8-3 0,8-9-7 16,4-9-3-16,21-10-5 0,9-1 0 16,14-1-1-16,12 7 3 0,6 8 6 15,9 11 2-15,-2 10 1 0,-2 11-1 16,-5 8-1-16,-10 6 2 0,-4 9-2 0,-7 4 0 16,-7 2 2-16,-9 4-2 0,-6 5-1 15,-9 3-2-15,-4 1 1 0,-1 3-2 16,-5 0 1-16,2-2 0 0,-3 5-4 15,3-4 2-15,-3 4-3 0,0 0 1 16,0 0 1-16,-3 3-2 0,0 0 0 16,0 0-4-16,2 0-2 0,0-2 0 0,-1 2 1 15,1 0 2-15,-1 0 4 16,1 0 0-16,2 0 3 0,-1 0 1 16,4 6-2-16,-1 2 2 0,2-2 1 0,0 2 3 15,-1-2 1-15,2 0 0 0,1-3 2 16,6 0 1-16,0-2 0 0,7-1 0 15,-3 0-2-15,2 0 0 16,1-3-1-16,-4-5-2 0,2 1 0 0,-2-4-1 16,-3 1 0-16,-3 2 0 0,-4-1 0 15,-2 3-1-15,-3-3-1 0,1 1-1 16,-4 4-1-16,-1-6-3 0,0 3 0 16,-6-1-2-16,-5-2 0 0,-5 5 3 15,-3 2 1-15,-9 2 1 0,1 1 1 0,0 1 1 16,-2 7-1-16,0 2 1 0,0 4 0 15,2 1-1-15,2 2 0 0,3 0-1 16,3-1-2-16,6 1 1 0,3-5 0 16,7 5 0-16,3 1 0 0,0 3 0 15,10 5-1-15,5-3 1 0,5-2-4 0,2-6-5 16,1-3-19-16,3-7-21 0,1-5-35 16,-1 0-18-16,0-10-7 15</inkml:trace>
  <inkml:trace contextRef="#ctx0" brushRef="#br0" timeOffset="3332.18">22824 363 11 0,'0'0'44'0,"0"0"12"16,0 0 1-16,0 0-6 0,0 0-11 16,0 0-26-16,0 0-13 0,0 0-10 15,0 0-3-15,0 0 11 0,67-40 3 16,-56 58 2-16,-6 7-1 0,-1 2-5 0,-2 3 0 16,-1 2-2-16,-1-2 0 0,0-7 2 15,2-1 1-15,-2-10 0 0,0-6 4 16,0 1 8-16,0-7 12 0,0 0 19 15,0 0 13-15,0 2-4 0,0-2-8 16,1 0-16-16,3-11-15 0,2-5-7 0,6-7 1 16,1 0-3-16,4 0 0 15,1 0 1-15,3 5 0 0,1 1-1 16,-2 2 0-16,-3 6-2 0,-1 3-1 16,-4 2-3-16,0 4-2 0,0-2-2 0,0 2-2 15,5 2 1-15,-2 5 0 0,5 5-1 16,-4 5 1-16,-3 4-2 0,-4 5-4 15,-5 3-2-15,-1 5-6 0,0-1-28 16,-3 2-31-16,0-2-80 0</inkml:trace>
  <inkml:trace contextRef="#ctx0" brushRef="#br0" timeOffset="4123.33">23475 366 12 0,'0'0'14'15,"0"0"1"-15,0 0 1 0,0 0 0 16,0 0 0-16,0 0 1 0,0 0 1 15,78 67 1-15,-69-63 6 0,1-1 5 16,1-2 0-16,1-1 1 0,7 0-4 16,-2 0-6-16,5-4-5 0,-2-4-4 15,-2-1-2-15,-1 0-4 0,-2-1 0 16,-6 2-3-16,2-3 0 0,-5 5-3 0,-4-4-6 16,3 0-3-16,-5 0-2 0,0 1-3 15,-5 1 0-15,-6-1 3 0,-6 5 0 16,-4-1 3-16,-2 5 1 0,0 0 2 15,-2 8 0-15,3 0 2 0,-2 5 1 16,1 2-1-16,1 0 1 0,6 0-1 0,3-2 2 16,6 2 0-16,6 0 0 15,1 1 3-15,4 4 1 0,9-1 3 16,3-4 2-16,6-3 1 0,2-2-1 16,5-2 2-16,1-3-3 0,2-4-1 0,1-1-1 15,1-1 0-15,-2-7 0 0,1-2-2 16,0-4 2-16,-1 0-2 0,0-3 1 15,-3 0-2-15,-2 2 1 16,-2 2 1-16,-5 1 3 0,-1 1-2 0,-2 0-3 16,-7 4 0-16,0-3 1 0,-4 6-3 15,-2 1 0-15,-1 0 0 0,-3 3-3 16,0-1-4-16,0 1-3 0,0-2-3 16,0-1 3-16,-11 1 2 0,-4 2 2 15,-5 0 2-15,1 7-1 0,0 4 0 0,4 3 0 16,2 1 2-16,2 5-1 0,4 1 1 15,4 1 0-15,3-1 2 0,0-6 1 16,2 0 2-16,5-2 2 0,-3-5 1 16,5 3-1-16,1-2 5 0,-1-2 2 15,2-2 3-15,5-3 2 0,2-2-2 0,6 0-3 16,2-3-4-16,0-4-2 0,-1-4-1 16,1-3-1-16,-3-3 1 0,-1-1-1 15,-3-3 0-15,-4 1 2 16,-3-3 0-16,-5 8-1 0,-3-5-4 0,-4 1-4 15,-4 1-6-15,-7-7 1 0,-5 7 0 16,-6 4 1-16,-3 5 2 0,-2 3-1 16,0 4-1-16,-1 2-2 0,1 0-3 15,3 8-4-15,3 1-6 0,2 4-10 16,7-4-22-16,7-3-23 0</inkml:trace>
  <inkml:trace contextRef="#ctx0" brushRef="#br0" timeOffset="4764.83">24428 317 324 0,'0'0'44'16,"0"0"-12"-16,0 0-19 0,0 0-15 16,0 0-15-16,0 0-2 0,0 0 4 0,0 0 8 15,0 0 7-15,0 18 3 0,-6 2 0 16,2 1 2-16,1 2-2 0,3-2-2 15,0 0 2-15,3-1-2 0,4-1 1 16,1-8 2-16,1 0 2 0,2-2 4 16,2-4 3-16,6-1 2 0,4-4 0 15,1 0-4-15,2-5-3 0,5-8-2 16,-2-2-2-16,-2-3 0 0,-1-2 2 16,-1 2-1-16,-4 0 3 0,-3-1-2 15,-1 3 0-15,-4-1-2 0,-4 5 0 0,-2 4-2 16,-3 1 0-16,-1 4 0 0,-1-2-3 15,1 2-3-15,-3 3-5 0,0-1-9 16,0 1 3-16,1 0 2 0,-1 0 5 16,3 1 4-16,0 10 2 0,3 6-1 15,2 2 2-15,-1-1 3 0,4-3 1 0,0-1 1 16,2-2 0-16,4-3 1 0,-1-1 2 16,5-5-1-16,2-1 2 15,-1-2-2-15,2 0 1 0,2-8 1 16,0-1-2-16,-3-4-2 0,-2 0-1 0,-4-1-1 15,-3-2-1-15,-4 4-1 0,-4-2-3 16,-3 3-2-16,-3 1-5 0,0-5-1 16,-9 1-3-16,-5 0 1 0,-2 3 1 15,2 6 0-15,-1 3 0 0,4 1-1 16,0 1-5-16,3 0-2 0,2 0 2 0,5 7 4 16,1 4 6-16,8 4 5 0,5 5 0 15,7-1 3-15,2-1 0 0,6-1 3 16,4 0 1-16,1-1 0 0,3-2 1 15,-3 0-2-15,-4 0-2 0,-6-2 0 16,-8-4-1-16,-7-1 1 0,-8 0 4 16,-3 3 3-16,-15 3 0 0,-10 2 1 15,-12-1-5-15,-4-2-4 0,-5-1-5 16,4-2-2-16,4 0-10 0,7-3-18 16,11-1-53-16,9-2-51 0</inkml:trace>
  <inkml:trace contextRef="#ctx0" brushRef="#br0" timeOffset="5134.55">25757 270 386 0,'0'0'29'0,"0"0"-12"16,0 0-13-16,0 0-15 0,0 0-2 15,0 0 4-15,0 0 4 0,0 0 4 0,0 0 0 16,37 91-1-16,-37-64 0 0,-5 1 1 15,-1-4 2-15,2-6-1 0,-1 0 2 16,2-7-2-16,2-5 0 0,1 0 2 16,0-6 7-16,-2 0 13 0,2 0 7 15,0 0-4-15,0 0-5 0,12-3-11 0,10-9-8 16,5-6 2-16,4-4-1 0,-1-1 1 16,2 0 1-16,-2-1-1 15,-2 5 0-15,-3 1 1 0,-5 3 3 16,-5 4 1-16,-7 5 1 0,-4 4-5 0,-4 2-3 15,0-1-9-15,0 1-3 0,1 0-3 16,1 0 0-16,1 0 5 0,0 10 3 16,-2 7-1-16,1 6 1 0,-2-1-5 15,0 2-3-15,0-6-10 0,0 1-10 16,0-1-19-16,0-5-19 0,4 4-34 0,3-2-44 16</inkml:trace>
  <inkml:trace contextRef="#ctx0" brushRef="#br0" timeOffset="5963.89">26341 306 233 0,'0'0'41'0,"0"0"-24"16,0 0-15-16,0 0-14 0,0 0-3 16,0 0 7-16,0 0 5 0,0 0 2 0,0 0 4 15,0 0-5-15,20 34 4 0,-18-22 0 16,1 0-3-16,-2-2 2 0,1 1 0 15,1-2 1-15,4 3 4 16,-1-4 3-16,4 1 0 0,5-4-1 0,3-5-2 16,7 0-4-16,1-2 2 0,-1-5-2 15,0-4 2-15,1 1 0 0,-3-3-1 16,-4 1 0-16,-3 0-1 0,-6 4 1 16,0-1 0-16,-4 3-2 0,-4 2 2 15,1 1-3-15,-3 3-4 0,0 0-10 0,0 0-4 16,1 0-1-16,0 0 5 0,-1 0 6 15,2 0 4-15,-2 0 4 0,3 0-1 16,0 4 3-16,2 5 2 0,1 0-1 16,0-1 3-16,6 1 2 0,2-1 1 15,7 1-2-15,3-6-1 0,3-2-4 0,5-1 0 16,2 0-1-16,-3-3 2 0,3-4-1 16,-4-1 3-16,-1-2-1 15,-3-2 1-15,-5 1 2 0,0-2-1 16,-10 5 1-16,-2-3 0 0,-3 5-3 0,-2 1 2 15,-1 2-4-15,-3-3-2 0,-3-1-2 16,-5-1-3-16,-6 2 1 0,-7 4-1 16,-2 2 1-16,-9 7-6 0,3 3 2 15,4 2 2-15,1 3 2 0,2 2 4 16,4 1 1-16,4 2 1 0,8 0 3 0,6-1 3 16,6-1 4-16,14 1-1 0,8-6-2 15,9 0-4-15,7-8-6 0,8-5-3 16,4-2-3-16,3-14 0 0,2-6 2 15,-2-6 1-15,-3-6 5 0,-4-4 6 16,-5-3 5-16,-5-5 3 0,-5 1 5 16,-9-4 1-16,-3 4 34 0,-6 5-1 15,-8 13-6-15,-5 10-2 0,-3 11-31 16,-3 6-3-16,0-2-3 0,0 2-6 16,0-1-11-16,2-1-3 0,-2 0-3 0,0 0 6 15,-9 0 5-15,-7 2 3 0,1 5-1 16,-6 13-1-16,3 13 0 0,1 5 0 15,1 3 2-15,2 2-33 0,3-3-3 16,3 0-2-16,1-3 0 0,4-3 35 16,1-3-1-16,2-8 0 0,0-1-1 15,0-6 1-15,0-4 1 0,0 2 0 16,6-4 4-16,1-1 3 0,5-5-1 16,4-1-1-16,3-1 0 0,5-6-6 15,-4-3-1-15,-4-3-2 0,0 0-5 0,-4-2 0 16,-1-1-2-16,1 1-2 0,-5 4 4 15,2-2-2-15,-3 4 5 0,-2 3 4 16,3-3-9-16,-4 4-45 0,0 0-93 16</inkml:trace>
  <inkml:trace contextRef="#ctx0" brushRef="#br0" timeOffset="6934.78">28940 117 491 0,'0'0'26'0,"-110"9"-7"15,58 9-5-15,6 6-5 0,5 8-35 0,4 3-1 16,6 4-4-16,11 6-4 16,6 0 34-16,11 2-1 0,3 3-1 15,17 0-2-15,12 1 3 0,11-3 0 0,15-3 1 16,12-4 2-16,10-6-3 0,5-9-1 15,2-7-4-15,-6-11-10 0,-6-8-11 16,-8-8-19-16,-9-14-13 0,-12-8 1 16,-8-5 12-16,-9-5 22 0,-6-4 18 15,-5-3 10-15,-4-1 8 0,-1-1 7 0,0 2 4 16,-2 2 13-16,2 2 6 0,-5 4 8 16,1 5 4-16,-3 7 2 0,0 7-5 15,-1 9-4-15,-1 7-10 16,-1 4-19-16,0-1-13 0,0 1-11 0,0 0-3 15,0 0 2-15,0 15 5 0,-1 6-2 16,-4 11 1-16,1 2 1 0,-1 3-1 16,0 4 0-16,-2 0 1 15,-1 1 1-15,0 1-1 0,-1-2 1 0,-1-5 1 16,3-5 0-16,1-10 0 0,3-9-1 0,1-5 2 16,2-7 7-16,-1 0 4 0,1 0 0 15,0 0 0-15,0-14-7 16,0-9-3-16,4-12 0 0,4-4 1 15,2-4 1-15,1-3-2 0,2 0 2 0,3 0 0 16,0 2 1-16,3 5 1 0,0 2 0 0,1 7-2 16,-1 4-1-16,-3 8 0 0,1 4 30 15,-5 5-3-15,3 6-2 16,1 3-1-16,2 1-32 0,-1 8 0 16,-4-1 1-16,-9 5-33 0,-4 4-2 0,-4 3 3 15,-15 7-1-15,-8-1 33 0,-6-2 3 16,-5-1 0-16,-1-3 0 0,3-3 2 15,1-3-1-15,6-2 1 0,6-3 0 16,3 0 1-16,1 0-1 0,9-1-1 16,0 0-3-16,0 5 1 0,2 2 0 0,1 7-1 15,4 5 2-15,3 1-2 16,0 6 2-16,10 2-1 0,6 2 0 16,9 0 2-16,8 3-1 0,10-2 0 15,14 2 1-15,9-3-4 0,7-3-4 0,5-6-11 16,-1-8-27-16,-5-7-29 0,-6-5-38 15,-9-5-28-15</inkml:trace>
  <inkml:trace contextRef="#ctx0" brushRef="#br0" timeOffset="7883.66">30144 538 169 0,'0'0'39'0,"0"0"-6"0,0 0-12 16,0 0-6-16,0 0-13 0,0 0-7 15,0 0-2-15,0 0 2 0,0 0 4 16,0 0 6-16,5-23 3 0,4 23 3 16,5 1-1-16,2 5 3 0,-2-3-1 15,1 2 1-15,2-4-2 0,-7 1 1 16,10-1-3-16,-4-1-1 0,-1 0-1 0,2 0-3 16,2-1 0-16,-3-4-1 0,3-3 2 15,-8 3-5-15,-1-3 1 0,-4 0-1 16,-3 4-1-16,0 0-5 0,-3-2-4 15,0 2-5-15,0-6-1 0,-10 2 1 16,-9 3 5-16,-7 0 5 0,-4 5 2 16,-4 2 2-16,1 9 0 0,0 3 0 15,1 4 0-15,2 3-1 0,2 0 1 16,4 4 1-16,5-3-1 0,3-1 0 16,6 1 0-16,4-3 0 0,6 3 2 0,0-3 2 15,15 1 3-15,11-2 2 0,11-1-1 16,12-3-2-16,9-4-3 0,7-5-1 15,5-3-1-15,1-2 0 0,2-7-1 16,-2-3 1-16,-3-5 0 0,-6-1 3 16,-5-3-1-16,-7-3 1 0,-6 1 4 15,-7 0 1-15,-5 0 0 0,-6-1 2 16,-6 1-2-16,-4 2 0 0,-3-1-2 16,-6 4 2-16,-2 3 1 0,-4 3-2 15,-1 0-4-15,0-2-5 0,-10 2-1 0,-7 0 0 16,-4 7-1-16,-8 3 1 0,-4 0 1 15,-3 8 0-15,-4 6 0 0,1 1 1 16,-1 3 0-16,4 3-1 0,2 3-3 16,4 2-1-16,8 2 2 0,1 0-2 15,10 1 1-15,1 0 1 0,7-3 3 0,3-1 0 16,3-2 5-16,10-3 3 0,1-3 0 16,5-3 2-16,4-9-1 0,2-2 2 15,2-3-3-15,2-7 1 0,2-7-2 16,-1-4-1-16,-1-2 1 0,-3-1-1 15,-2-3 0-15,-3-1 0 0,-3 3-2 16,0-3-1-16,-5 4-1 0,-1 2 0 16,-4 5 0-16,-2 2-1 0,-2 4 0 15,-2 4-1-15,1 0-2 0,-3 4-5 16,0-1-9-16,0 1 0 0,0 0 3 0,0 0 3 16,0 11 10-16,0 5 1 0,0 7 0 15,0 0 1-15,0-1-1 0,0 1 0 16,5-3 1-16,5-3 2 0,2-2 2 15,5-3 2-15,1-4 1 0,5-7 0 16,3-1-1-16,4-7-2 0,2-10 2 16,0-6-2-16,0-4 0 0,-1-5 0 15,-5-3-2-15,-1-3 1 0,-7 0-1 16,-3-1 0-16,-2 1-2 0,-2-2 0 16,0 2-1-16,-4 3-2 0,-1 5 1 0,-3 1-1 15,-1 9 0-15,-2 1 1 0,0 6 2 16,0 8-2-16,0-1-9 0,0 6-1 15,0-2-2-15,-2 2 2 0,-5 12 7 16,-4 8 3-16,2 12-1 0,3 7-1 16,4 5 0-16,2 6 0 0,2 6-4 15,5 4 1-15,1 0-1 0,1 4-1 16,2-2-8-16,0-1-14 0,4-2-40 16,2-5-61-16</inkml:trace>
  <inkml:trace contextRef="#ctx0" brushRef="#br0" timeOffset="8080.7">31881 85 525 0,'0'0'-2'0,"0"0"5"15,0 0 11-15,2 102-31 16,-1-47-4-16,-1 14-6 0,0 13-7 0,-10 15 31 15,-9 18-6-15,-10 21-4 0,-10 15-21 16,-16 13-64-16,-14 0-132 0</inkml:trace>
  <inkml:trace contextRef="#ctx0" brushRef="#br0" timeOffset="8863.62">19167 1349 125 0,'0'0'44'15,"-131"-50"-1"-15,77 29-3 0,12 3-7 0,10 4-4 16,12 5-5-16,10 5-6 0,7 2-15 16,3 0-3-16,15 2-3 0,15 0 2 15,21 0 5-15,14 0 0 0,18 0-8 16,14 5 3-16,18-4 0 0,15 1 0 15,13-2 2-15,13 0 0 0,15-2 0 16,13-4 0-16,15 0 2 0,16-4-3 16,15-4 1-16,16-4 0 0,17-2 0 15,11 0-1-15,12 0 2 0,9 2 3 16,10 3 1-16,9 1 1 0,8 5-3 0,5 5-2 16,0 1 0-16,1 3-4 0,-2 0 0 15,-1 0 0-15,-4-3 1 0,1-2 0 16,-2-3-1-16,0 0 4 0,-2-5-2 15,2-3 0-15,2-4 0 0,2-3-2 16,6-1 2-16,-1-4 2 0,3 1 1 16,-4 0-1-16,-5-1 3 0,-9 3-2 15,-12 2 1-15,-14 2 1 0,-17 4 2 16,-23 3-2-16,-22 2-3 0,-25 2-1 16,-30 0 0-16,-27 0-2 0,-28-1 2 0,-26 1 4 15,-22-4 6-15,-22 2 5 0,-13-2 1 16,-10 1 2-16,-10 2-5 0,-1 0-5 15,-6 4-7-15,-3 4-2 0,1 0-3 16,-4 3 0-16,0-2-2 0,0 2 0 16,2 0-4-16,4 0-1 0,2 0-6 15,-1 12-19-15,2 9-96 0,-6 6-114 16</inkml:trace>
  <inkml:trace contextRef="#ctx0" brushRef="#br0" timeOffset="10150.74">1065 4043 87 0,'0'0'19'16,"0"0"-5"-16,0 0 2 0,115 0-9 15,-30 0 0-15,26 0-1 0,18 0-1 0,10-2 0 16,4-3-1-16,0-1 1 0,-1 0 0 16,1-2 4-16,0 1 0 15,-4 0-1-15,4 1-2 0,-4 1 0 16,3 0 0-16,-5 0-2 0,-4 2 0 0,-12 0-1 15,-15 2 0-15,-12 1 0 0,-16 0 3 16,-14 0-2-16,-15 0-2 0,-17 0-1 16,-15 0-2-16,-8 0-3 0,-9 0 1 15,0-2-2-15,0 2 1 0,1 0-1 16,1 0 0-16,-1 0 0 0,-1 0-3 0,-10 0-5 16,-16 2-8-16,-12 2-20 0,-15 4-28 15</inkml:trace>
  <inkml:trace contextRef="#ctx0" brushRef="#br0" timeOffset="11498.77">934 4185 101 0,'0'0'43'0,"0"0"1"15,0 0-4-15,0 0-3 0,0 0-5 0,0 0-6 16,0 0-3-16,0 0-4 0,0 0-4 15,0 0-4-15,-19-11-5 0,16 10-5 16,3 1-2-16,0-2-4 0,0 2 0 16,-4 0-1-16,4 0 0 0,-3 0 4 15,3 0 2-15,-3 0 0 0,3 0 0 0,-1 0-3 16,-4 11-2-16,1 4 0 0,-2 8 1 16,3 4 0-16,-1 5 3 0,-3 6 0 15,2 4 2-15,1 5-1 0,1 3 0 16,3 7 5-16,-3 2-3 0,0 4 3 15,2 6-4-15,-1 5-2 0,2 4-2 16,0 1 3-16,0-1 3 0,3-2 0 16,3-1 3-16,-3-1-3 0,1-3 2 15,-1 2-9-15,-1-1 0 0,-1-1 5 16,2 0-2-16,1-3 1 0,-4-1 6 0,3-6-4 16,-3-3 0-16,3-2 5 0,-3-3-2 15,3 0-7-15,-3 2 4 0,4-4 0 16,-1 1-2-16,2-5 1 0,-4-1 0 15,-1-5 1-15,0-2 0 0,3-4 0 16,0-3 1-16,1-11 0 0,-4 1-1 16,3-3 0-16,-2-7-1 0,-1 0-1 15,2-1 0-15,-2-7 0 0,0 1 0 16,1 1 0-16,-1-6 0 0,0 0 7 16,0 0-4-16,0 2 4 0,2-1 2 0,-2 1-3 15,0-2 6-15,0 1 0 0,0-1 1 16,0 2 0-16,1-2 0 0,-1 0-6 15,0 1-1-15,2-1-4 0,-2 0-2 16,1 2-1-16,-1-2-4 0,0 0 0 16,0 1-2-16,0-1 1 0,3 0 0 15,-3 0 4-15,0 2 1 0,6-2 4 16,8 0-1-16,4-2 1 0,5-1-2 16,1 0 0-16,2-1 1 0,6 1-1 15,12-2-4-15,9 0-2 0,15 3-1 0,7-3 3 16,-1 0 4-16,3 1 0 0,-4-1 0 15,1 1 0-15,4 1 2 0,2-2-6 16,5 1 1-16,9-2 1 0,6-1-1 16,7-1 5-16,0 0 2 0,7-1-5 15,-1 0 0-15,-3 1-2 0,-3 2 1 0,-6 2 1 16,3 1 1-16,-4-1-1 0,-3 3-1 16,-2 1 0-16,-4 0-1 0,-1 0 0 15,-5 0 1-15,-2 0-1 0,-2 0 2 16,-6 0 0-16,0 0 0 0,-1 0 2 15,-6 0-2-15,-2-2 0 0,-6-1 0 16,-8 2 1-16,-8-2-1 0,-9 0 1 16,-3 0 1-16,-13-1-1 0,-2 3 1 15,-8-1 2-15,-3 1 0 0,1 1-1 16,-3-1 0-16,-1-1 0 0,7-2-2 0,0 0-1 16,-4 0 1-16,3 1-1 0,-3-3 2 15,1 1 0-15,-3-1 1 0,3-2 1 16,-2 0-2-16,-1-2 1 0,-1-2 0 15,-3-6 1-15,0-2 0 0,0-4-1 16,0-1 0-16,0 2-1 0,0-2 1 0,0-2-2 16,-3 0 0-16,2-5 0 15,-1-3-1-15,-2-5 1 0,1-4-2 16,-3-4-4-16,-4-6 4 0,0-5-4 16,-4-3 5-16,-1-3 2 0,-2-3 0 0,1-1 2 15,-3-1-3-15,3 0 1 0,-1 2-3 16,-1-1-4-16,-2-5 3 0,3-1-2 15,1-6 2-15,-1-2 3 0,2 1-2 16,2 0 2-16,0 5-2 0,7 3-5 16,0 5 4-16,3 2-1 0,3 4 1 15,0 3 4-15,0 2-1 0,0 2 1 0,0 6-1 16,0 3 2-16,-2 5-2 16,-4 3 2-16,0 6-2 0,3 3 1 15,-3 2-1-15,-1 4 1 0,3 6 1 0,1 3 2 16,2 6-2-16,-1 4-3 0,-2-5 3 15,2 5-5-15,1-1 6 0,-1 1-2 16,-2 1 3-16,4-1-4 0,-3 0 1 16,-3-2 0-16,1 1-2 0,-3 0 0 15,-6-3-4-15,-12 5-4 0,-12 4-13 0,-23 5-67 16,-18 9-151-16</inkml:trace>
  <inkml:trace contextRef="#ctx0" brushRef="#br0" timeOffset="12851.44">578 8628 295 0,'0'0'51'15,"0"0"-1"-15,0 0-8 16,0 0-3-16,0 0-7 0,0 0-5 0,0 0-6 15,0 0-4-15,0 0-6 0,0 0-6 16,-17-52-6-16,17 52 0 0,0-5-2 16,1 1-4-16,9 0 4 0,-1-3 0 15,1 4-1-15,3 1 1 0,-1 1-3 16,-2 0-2-16,3 1-4 0,-3-2-7 0,-4 2-6 16,0 0-2-16,-6 0 4 0,0-1 3 15,4-2 14-15,0 0 1 0,-1-1 5 16,0 3 2-16,-3 1 4 0,0-6 3 15,0 0 5-15,0 0 3 0,0-5 1 16,0 6 2-16,-3 1-6 0,3 0-6 16,0 4-8-16,-3-2-8 0,3 2-1 15,0 0-1-15,0 5 5 0,-3 14 6 16,3 12-1-16,-1 8 2 0,-1 4-2 16,0 2-1-16,2 4 0 0,-2 5 1 0,-1 2-1 15,2 4-1-15,-2-1-2 0,0-3-2 16,0-5-3-16,0-5-4 0,-1-5-6 15,-2-6-5-15,-1-4-10 0,4-10-1 16,-3-4-8-16,5-5 0 0,-5-5 7 16,0 2 3-16,2-5 11 0,4 0 4 15,-7-4 1-15,-5 0 5 0,-7-6 3 16,-1-4 12-16,1 0 15 0,2-2 17 16,2 0 17-16,5 3 7 0,0 0 3 15,4 4-6-15,-1-1-7 0,1 0-15 0,3 3-10 16,-1 1-14-16,4 2-10 0,-1 0-8 15,1-1 0-15,0-2 6 0,7-3 2 16,9-4 8-16,8-5-4 0,7-3-1 16,2-6-6-16,3-5 2 0,3-7-2 15,3-5 2-15,-3-5 0 0,-4-2 2 0,1-4-1 16,-7 0 1-16,0 1-2 0,-6-1 1 16,-6 1-2-16,-8-4-7 0,-5 0 0 15,-4-1-7-15,-13 0 2 16,-7-3 3-16,-6 2 2 0,-1 3 8 0,-4 4 2 15,1 7 3-15,1 10-1 0,0 7 1 16,0 11 0-16,-1 9-1 0,-5 6 2 16,0 11-1-16,-7 11 0 0,-4 8 2 15,-2 10-2-15,-1 5 0 0,-3 7-2 16,4 4-5-16,2 4 2 0,4 2-19 0,6 5-2 16,7 4 4-16,6 5-1 0,10 4 19 15,3 7 2-15,10-1-1 0,7 1 0 16,6-5 4-16,10-8-3 0,3-6 2 15,3-8-2-15,3-7-1 0,0-7 23 16,1-9-3-16,2-5 4 0,1-8 2 0,3-7-21 16,0-9 1-16,-3-8-2 15,0-3 2-15,-4-12-2 0,3-7-2 16,-3-2 6-16,-2-3 2 0,-1-7 5 16,1-4 3-16,2-9-6 0,3-7-7 0,-2-10-3 15,2-7-2-15,2-7 1 0,-8-2 2 16,-4-1-4-16,-5 5 1 0,-14 7-3 15,-6 5 0-15,-3 9-4 0,-10 8-7 16,-7 9-2-16,-5 8-17 0,-5 10-13 16,4 6-24-16,-2 11-34 0,2 3-57 15</inkml:trace>
  <inkml:trace contextRef="#ctx0" brushRef="#br0" timeOffset="13334.47">2095 8110 284 0,'0'0'49'0,"0"0"-6"16,0 0 2-16,0 0-10 0,0 0-14 15,0 0-11-15,0 0-8 0,0 0-1 16,0 0 6-16,0 0 1 0,10-44 1 15,32 36-1-15,16 2-4 0,5-3 0 16,4 2-1-16,-2-3 1 0,-3 1-2 16,-10 2-2-16,-8-1 0 0,-11 2-4 15,-7 3-1-15,-7 0-5 0,-8 2-1 16,-5-1-3-16,0 2-5 0,-6 0-14 0,0-1-8 16,0 1-13-16,-1 0 3 0,-11-2 18 15,-7 2 15-15,3-2 14 0,-1-1 7 16,8 1 6-16,-1-3 5 0,0 2 10 15,6 0 5-15,-5-2 7 0,3 4 3 16,3-2-5-16,-1 1-7 0,4 2-17 0,-3 0-15 16,-3 5-7-16,-1 10 3 15,1 12 6-15,0 14 4 0,1 11 0 16,-1 11 0-16,3 9 0 0,0 5 3 16,3 2 2-16,-4 2-1 0,-1-2 3 0,-3-3-3 15,-1-3-5-15,-1-2 3 0,-3-6-5 16,3-3-1-16,-2-6 0 0,5-9 0 15,3-7-7-15,2-8-2 0,2-11-9 16,3-6-35-16,4-7-67 0,8-7-86 16</inkml:trace>
  <inkml:trace contextRef="#ctx0" brushRef="#br0" timeOffset="13711.67">2964 8272 382 0,'0'0'58'0,"0"0"-10"16,0 0-12-16,0 0-18 0,0 0-10 15,0 0-12-15,0 0-4 0,0 0-2 0,0 0 4 16,0 0 2-16,48-18 5 0,-12 41-1 16,3 3 1-16,7 0-1 0,2 1 2 15,1 0-4-15,3-1 2 0,2 1 0 16,-1-2 0-16,-2-4 0 0,-3 0 2 15,-2-3 2-15,-4-1-2 0,-6-4 2 16,-7 0-4-16,-6-6 0 0,-6-2 1 16,-8 0-1-16,-5-4 3 0,1 0-1 15,-5-1 0-15,0 0 0 0,0 0-1 16,0 2-2-16,0 1-1 0,-9 5 2 0,-13 2-1 16,-11 4 1-16,-6 3 1 0,-9-1-2 15,-4 4 1-15,0 0-2 0,-4 2 2 16,-2 2-2-16,5 0-1 0,2 0-1 15,5-1-8-15,8-1-9 0,9 0-14 16,6-4-29-16,8-6-47 0,8-4-106 0</inkml:trace>
  <inkml:trace contextRef="#ctx0" brushRef="#br0" timeOffset="14083.94">3515 8181 406 0,'0'0'40'0,"0"0"-8"0,0 0-15 15,0 0-15-15,0 0-11 0,0 0 0 16,0 0 3-16,0 0 6 0,0 0 2 0,103 14-1 16,-53 4-1-16,4 0 1 15,-1 2 0-15,1 0 0 0,2-2-1 0,1 0 0 16,-4-3 1-16,1 1 0 0,-4-4 0 15,-2-2-1-15,-9 0 0 0,-3-3 0 16,-8-1 1-16,-10-1-1 0,-6-4 0 16,-3 1 0-16,-3-1-1 0,2 2 0 15,2 1 0-15,-4 0-2 0,0 0 2 0,-2 7-2 16,0 6 3-16,-4 4 2 0,-8 9 2 16,-11 4 0-16,-10 4 4 0,-6 1-4 15,-9 5-4-15,-6 0 2 16,-3 2-4-16,-5-1 2 0,3 3-3 0,3-3 1 15,4-4-2-15,8-3-4 0,9-6-8 16,11-4-17-16,10-9-60 0,10-6-127 16</inkml:trace>
  <inkml:trace contextRef="#ctx0" brushRef="#br0" timeOffset="14494.14">4678 8071 433 0,'0'0'62'0,"0"0"-12"0,0 0-20 16,0 0-17-16,0 0-11 0,0 0-3 16,0 0 0-16,0 0 0 0,0 0 0 0,101-47 1 15,-49 45 0-15,0 2-1 0,-1 0 2 16,-1 0-5-16,-5 0 1 0,-3 0-2 15,-9 0-4-15,-11 0 1 0,-9 0-1 16,-7 0 3-16,-6 0 1 0,0 0-3 16,0 0-2-16,0 0-2 0,0-5 3 15,-3-2 3-15,-9-6 6 0,2 3 3 16,0 0 2-16,0 0 0 0,1 4 3 16,2-1 1-16,4 5-1 0,-1-1 0 15,1 1-4-15,-2 1-5 0,-6 1-3 0,5 4-2 16,-7 13 3-16,-4 11 1 0,1 9 1 15,-3 10 1-15,2 13-1 0,-1 7 1 16,1 7-2-16,1 5 2 0,-4 1 2 16,4 1-3-16,-3 4 1 0,-1 0-8 15,1 1-27-15,2-1-55 0,2-8-140 0</inkml:trace>
  <inkml:trace contextRef="#ctx0" brushRef="#br0" timeOffset="14978.52">5192 8595 389 0,'0'0'41'0,"0"0"-8"0,0 0-6 16,0 0-25-16,0 0-8 0,0 0 0 0,0 0-4 16,0 0 10-16,0 0-1 0,67 19-1 15,-61 10 3-15,-2 0-2 0,-1 1 0 16,3-3 1-16,-3-2 0 0,1-7 0 15,0-3 0-15,-1-5-1 0,-1-5 3 16,-1 0 2-16,5-5 2 0,4 0 1 16,6-8-1-16,4-7-4 0,-1-3 1 15,3-5 2-15,-2-1-2 0,-1-2 3 16,-2 1-3-16,1 3 0 0,-3 1-1 16,-6 6-1-16,0 2 0 0,-2 6 0 0,-6 2-2 15,2 2-4-15,-3 3-4 0,0-1-3 16,3 1 5-16,3 7 1 0,4 7 4 15,0 6 1-15,0-2 0 0,-4 0 0 16,0-6-1-16,-2 2 2 0,3-2 0 16,-2-3-1-16,-1-1 4 0,-1-4 2 15,0-4 4-15,10 0 5 0,0 0-2 16,10-7 1-16,3-8-4 0,1-7-1 16,0-4 0-16,0-3 0 0,1-1-2 15,-4 0-6-15,-2 1 2 0,-3 4-3 0,-8 9 2 16,-2 7-1-16,-5 6-6 0,1 3 0 15,3 0-1-15,8 10 0 0,6 10 4 16,-2 9 4-16,5 7-3 0,2 6-1 16,2 3-32-16,4-1-200 0,5-1-11 15</inkml:trace>
  <inkml:trace contextRef="#ctx0" brushRef="#br0" timeOffset="15998.57">993 4818 484 0,'0'0'-11'16,"0"0"1"-16,0 0 7 0,0 0 6 0,0 0 0 15,101-67-3-15,-41 47-7 0,16-1-3 16,8 1-7-16,-3 2-15 0,-4 1-11 15,-15 0-5-15,-14 4 6 0,-11-1 26 16,-15 5 23-16,-9 3 21 0,-7 5 12 16,-6 1-3-16,0 0-9 0,0 0-11 15,0 0-13-15,0 0-5 0,1-2-4 16,-1 2-7-16,0-1-1 0,9 1 0 16,11 0-2-16,12-2 7 0,14 0-6 15,9-1-22-15,10-2-14 0,6-3-7 0,0 0 4 16,0-1 18-16,-6 0 8 0,-1 1 3 15,-11 1 1-15,-4 1 6 0,-7-1 11 16,-10 0 10-16,-2 1 7 0,-11 1 2 16,-7 3-2-16,-8 2-3 0,-4 0-5 15,0 0-3-15,3 0 0 0,4 0-3 0,3 2-3 16,-1 4-7-16</inkml:trace>
  <inkml:trace contextRef="#ctx0" brushRef="#br0" timeOffset="16117.23">3010 4409 245 0,'0'0'2'0,"0"0"-8"0,0 0-3 15,-88 15-4-15,68 11-10 0,5 8-53 16</inkml:trace>
  <inkml:trace contextRef="#ctx0" brushRef="#br0" timeOffset="16235.42">3424 4857 330 0,'0'0'-90'15,"0"0"-112"-15</inkml:trace>
  <inkml:trace contextRef="#ctx0" brushRef="#br0" timeOffset="16400.02">3427 4405 368 0,'0'0'-11'0,"0"0"-4"15,0 0-1-15,0 0 4 0,-97 56 5 16,79-17-3-16,3 10-1 16,6 9-11-16,6 5-10 0,3 12-14 15,9 5-8-15</inkml:trace>
  <inkml:trace contextRef="#ctx0" brushRef="#br0" timeOffset="16477.71">3483 5311 154 0,'0'0'-9'0,"0"0"-48"15</inkml:trace>
  <inkml:trace contextRef="#ctx0" brushRef="#br0" timeOffset="16579.08">3577 5730 323 0,'0'0'-206'0</inkml:trace>
  <inkml:trace contextRef="#ctx0" brushRef="#br0" timeOffset="16716.89">2037 5572 360 0,'0'0'-30'0,"0"0"-38"0,0 0-90 16</inkml:trace>
  <inkml:trace contextRef="#ctx0" brushRef="#br0" timeOffset="16827.53">1881 6081 25 0</inkml:trace>
  <inkml:trace contextRef="#ctx0" brushRef="#br0" timeOffset="16979.18">2629 5809 562 0,'0'0'0'0,"0"0"-3"15,0 0-4-15,105-93-1 0,-57 70-6 16,10 2-10-16,4 6-22 0,6 3-22 16,7 8-25-16,-1 4-39 0,2 1-22 15</inkml:trace>
  <inkml:trace contextRef="#ctx0" brushRef="#br0" timeOffset="17080">3658 5900 423 0,'0'0'24'0,"0"0"-14"0,0 0-9 0,0 0-6 15,0 0-5-15,0 0-13 0,85 14-40 16,-50-37-55-16,4-11-80 0</inkml:trace>
  <inkml:trace contextRef="#ctx0" brushRef="#br0" timeOffset="17173.6298">3995 5212 195 0,'0'0'-3'0,"-82"-4"-8"0,37 8-16 16,0 10-93-16</inkml:trace>
  <inkml:trace contextRef="#ctx0" brushRef="#br0" timeOffset="17283.21">3529 4819 531 0,'0'0'-1'0,"-114"-33"-16"0,49 33-36 15,-8 6-93-15,-7 12-99 0</inkml:trace>
  <inkml:trace contextRef="#ctx0" brushRef="#br0" timeOffset="18963.62">1207 5992 181 0,'0'0'56'16,"0"0"1"-16,0 0-6 0,0 0-6 0,0 0-10 15,0 0-5-15,0 0-10 0,0 0-2 16,0 0-1-16,0 0-8 0,-53-72-3 15,51 70-5-15,2 2-2 0,0-1-4 16,0 1-4-16,0-2-2 0,0 2 0 16,6 0 3-16,10 5 2 0,11 5-1 15,8 9 2-15,4-1 0 0,0 4 4 16,0 1 0-16,-4 1 1 0,-2-1 1 16,-1 0 1-16,-6-3-1 0,-3-5 1 15,-4-1-2-15,-3-7 3 0,-9-2 2 0,-4-2 4 16,0-3 7-16,4 0 3 0,0-5-3 15,2-7-2-15,0-6-5 0,-2-7-4 16,-6 0 0-16,-1-1-1 0,-1-1 0 16,-9 0-3-16,-2 0 1 0,-2 5-3 15,1 2-3-15,1 8 2 0,-1 1-6 0,3 7 3 16,-3 2-1-16,-6 2 0 0,-1 0 5 16,-6 9-4-16,4 3 5 15,2 4-3-15,1-1 0 0,2 0 3 16,4-4-1-16,6-4 0 0,1-1 1 0,3-3 0 15,0 1 1-15,0-1 2 0,3-3 5 16,0 0 5-16,0 0 3 0,0 0-2 16,0 0-3-16,3-8-6 0,7-6-3 15,2-4-2-15,2 1-4 0,-2 5 4 16,-2 1-5-16,-3 6 5 0,-4 1-1 0,1 1-3 16,-4 3-3-16,0-1-2 0,0 1-1 15,0 0 3-15,-1 8 8 16,-11 8-2-16,-5 5 4 0,-3 5-4 0,-1 0-1 15,3 0 2-15,3-1-2 0,5 0 0 16,6-7 0-16,4-1 1 0,0-7 1 0,0-5 0 16,1 4 1-16,6-3 4 15,-1 0 3-15,7-1 1 0,0-5 1 16,0-5 0-16,6-9-3 0,-3-4-2 16,0-1 0-16,-6-3-2 0,-3 6-1 0,-5-3-2 15,-2 1 0-15,-9 0-3 0,-8-3 0 16,-4 4-1-16,-6 6-1 0,-5 4 4 15,-6 7-1-15,-3 0 0 0,3 6 1 16,3 6-3-16,8 5-2 0,2 2 2 16,6 4 1-16,5 0 1 0,7-5 0 15,4 0 0-15,3-1-1 0,0-6 3 16,3 4 2-16,7-6 0 0,-3-3 4 16,9-3 2-16,7-3 3 0,6-4-8 15,10-10 1-15,2-4-3 0,-1-4 0 0,-7 1 5 16,-4-1-4-16,-11 0-1 0,-8 7-2 15,-2-2-3-15,-6 7-3 0,-2 0-14 16,-16 0-35-16,-10 8-37 0,-13 2-79 16,0 2-57-16</inkml:trace>
  <inkml:trace contextRef="#ctx0" brushRef="#br0" timeOffset="20130.84">1719 4342 199 0,'0'0'33'15,"0"0"-6"-15,0 0-6 0,0 0-10 16,0 0-10-16,0 0-6 0,0 0-1 15,0 0 2-15,0 0 1 0,-38 2 1 16,27 7-2-16,2 3 0 0,6-3 0 16,3 3 1-16,0 4 0 0,0-6 2 15,6 4 2-15,0-6 0 0,0-3 3 16,1 2 1-16,-4-4 4 0,1 0 9 0,-4-3 10 16,3 0 1-16,7 0 1 0,0-5-8 15,0-4-3-15,-2-3-2 0,-7 3-2 16,5-6-3-16,-6-2-4 0,0 6-2 15,-3-4-5-15,0 5 2 0,-3 0-2 16,-1 3-1-16,4 2-1 0,0 2-4 0,3 3-2 16,0-1-2-16,-3 1-1 15,-1 0 1-15,-2 0 2 0,2 0 4 16,-2 6 1-16,6 0 2 0,0 3 0 16,0 2-2-16,3-4 2 0,6 2 0 0,-1-3 4 15,4 1 4-15,-3-5 2 0,2-2 0 16,4 0 0-16,-2-4-1 0,1-2-1 15,-4-2-3-15,0-3 1 0,-7 3 0 16,3 0-2-16,-6-3 1 0,0 5-1 16,0-6-2-16,0 0-1 0,-6 3 0 15,3-2-2-15,-1 6-3 0,1 3-1 16,-4 2-3-16,-5 0-1 0,-5 4 3 16,2 5 0-16,1 4 2 0,7-5 0 15,1 6 1-15,3-5 1 0,3 2 0 0,0 4-1 16,3-6 2-16,6 3 1 0,-5-4 0 15,6-2 1-15,-3 0 1 0,-2-4 3 16,5-1 3-16,4-1 1 0,2-3-1 16,3-5-1-16,-4 1-2 0,-4-4 1 15,-7 4-2-15,-1-5-1 0,-1 1 0 0,-2 0-4 16,0 2-1-16,-5 2-1 0,-2-1 0 16,-4 4-1-16,-7 1-1 0,-2 3 1 15,1 0 0-15,5 0 0 0,2 3 1 16,2 1 0-16,4-1-1 0,2-1 0 15,1 1 1-15,3-3 0 0,-3 0 3 16,3 0 2-16,0 1 2 0,0-1 1 16,0 0 2-16,0 2-3 0,0-2 1 15,0 0-8-15,0 1-12 0,0-1-30 16,0 5-37-16,0 7-65 0,-3 5-61 0</inkml:trace>
  <inkml:trace contextRef="#ctx0" brushRef="#br0" timeOffset="21044.26">2775 5281 232 0,'0'0'53'0,"0"0"-1"16,0 0-10-16,0 0-14 0,0 0-8 16,0 0-14-16,0 0-3 0,0 0-7 15,0 0-1-15,0 0-5 0,-35-22-2 16,35 21 3-16,-3 1 0 0,3 0 3 0,0 0 4 16,0 0 4-16,0 0 4 0,0 0 3 15,0-2 3-15,0 2 5 0,0-4 1 16,0 1 5-16,6-7-2 0,1-2-11 15,3-1 3-15,-3-1-8 0,-1 0 2 16,-1-2 0-16,-4 5-1 0,2-6-4 16,-3 7 0-16,0-2 2 0,0-1-2 0,-3 5-1 15,0-3-1-15,0 6 0 0,2 2-3 16,1 3 0-16,-2-1-1 16,2 1-1-16,-7 0 2 0,-3 0-2 0,1 4 1 15,-1 5 0-15,4-1 0 0,5 2 2 16,1 7 0-16,0-6 1 0,0 3-1 15,7-4 2-15,-1-4-1 0,6 2 2 16,-4-5 4-16,-5-1-1 0,10-2 2 16,-7 0 1-16,5 0 2 0,-2-4-1 15,-3-3-1-15,3-1-2 0,-7 3-3 16,0-5-1-16,-2-1-1 0,0 1-1 16,-6-6 0-16,2 8-2 0,-5 1-2 15,2 1 0-15,-6 5 0 0,0 1 0 0,1 0 2 16,-2 1-1-16,5 5 0 0,6 2-1 15,-1 1 2-15,1 2 0 0,3 4 2 16,0-3 0-16,6 0 2 0,1-3 0 16,6-3-1-16,-3-1 3 0,6-3 1 15,0-2 3-15,-3 0 0 0,7-10 1 0,-5-2-3 16,-4-1 1-16,-5 2-4 0,-2-3-1 16,-2 5-3-16,-2-2-5 0,-6 1-9 15,-7 4-27-15,-6 1-40 0,-4 5-81 16,0 9-68-16</inkml:trace>
  <inkml:trace contextRef="#ctx0" brushRef="#br0" timeOffset="21727.78">3632 6125 216 0,'0'0'45'0,"0"0"3"16,0 0-5-16,0 0-1 16,0 0-7-16,0 0-7 0,0 0-7 15,0 0-9-15,0 0-5 0,0 0-4 0,15-55-5 16,-17 51-4-16,2 4-3 0,0-2 1 15,0 2-1-15,-4 0 2 0,1 0 3 16,0 0-2-16,-1 7 3 0,2-2 0 16,1 0 2-16,-1-1 2 0,2-1 2 15,0 2 2-15,0-2 3 0,2 1 3 0,2-4 0 16,9-1 0-16,6-7-1 0,1-4-3 16,-1-3-1-16,-2 0 2 0,-5-2-1 15,-5 5 2-15,0-2-2 16,-5 5-3-16,-2-2-2 0,0-4-1 0,-7 3-2 15,-2 0 0-15,-3 4-4 0,-5 4 1 16,-5 4 0-16,-2 0-2 0,-2 7 2 16,1 5 0-16,4 5 0 0,3 0 0 15,4 1 2-15,5-4-1 0,3 0 1 16,3-4-1-16,3-1 2 0,0 2 1 0,0-2 1 16,2-1 3-16,5-4 1 0,9-3 3 15,1-1-1-15,9-5 1 0,2-8-2 16,-1-3 0-16,-1-2-2 0,-4 1 0 15,-6 3 0-15,-6 0-1 0,-7 7-3 16,0 2-4-16,-3-2-12 0,-3 2-23 16,-10 1-42-16,-6 0-85 0,3 4-64 15</inkml:trace>
  <inkml:trace contextRef="#ctx0" brushRef="#br0" timeOffset="22399.46">3752 4439 118 0,'0'0'38'16,"0"0"-4"-16,0 0-4 0,0 0-10 15,0 0-7-15,0 0-8 0,0 0-8 16,0 0-1-16,0 0 0 0,0 0 1 0,-62-19 0 16,51 27 1-16,0 0 1 0,4-1-2 15,4 2 3-15,-3 0 2 16,5-4-4-16,-2-1 4 0,3 0-1 0,0 1 2 15,0 0 3-15,0 2 4 0,4-4 6 16,5 1 3-16,4-3-1 0,6-1-4 0,1-3-2 16,-1-7-2-16,0 0 1 15,-9 2 4-15,-1-2-3 0,-4 2 1 16,-5 4 0-16,3-7-3 0,-3 5-1 16,0-5-1-16,-3 2-4 0,-2 2-3 0,-1 1-2 15,0 2-3-15,-3 3-1 0,-5 1 0 16,1 3 1-16,-7 6 0 0,8-1 0 15,3 1 2-15,4-1-1 0,2-5 0 16,1 1 2-16,2 0 2 0,0 6 5 16,10-1 4-16,6 1 5 0,6-5 2 15,0-5-1-15,4 0-1 0,-2-2-1 16,-8-3-2-16,-4 2-1 0,-8 1-4 16,-4 2-11-16,-16 3-27 0,-20 12-148 15,-26 8-62-15</inkml:trace>
  <inkml:trace contextRef="#ctx0" brushRef="#br0" timeOffset="23351.74">8683 7974 398 0,'0'0'54'0,"0"0"-13"0,0 0-17 16,0 0-18-16,0 0-12 0,0 0-4 0,0 0 0 15,0 0 1-15,0 0 5 0,5 0 4 16,-2 22 2-16,1 8-1 0,-1 7-1 15,1 3-3-15,-3 5 2 0,-1 3-3 16,2 3 0-16,-2-1-6 0,1-2-10 16,2-4-27-16,2-4-34 0,2-7-73 15</inkml:trace>
  <inkml:trace contextRef="#ctx0" brushRef="#br0" timeOffset="23576.69">8861 7937 411 0,'0'0'48'0,"0"0"-16"0,0 0-19 0,0 0-14 16,0 0-7-16,0 0 0 0,0 0 3 16,0 0 4-16,0 0-1 0,32 100 1 15,-23-44-2-15,-2 8-1 0,-3 4-1 16,0 4-2-16,-4 1-4 0,0-2-8 15,-4-1-26-15,-3-3-44 0,0-5-69 16</inkml:trace>
  <inkml:trace contextRef="#ctx0" brushRef="#br0" timeOffset="23804.85">8416 7711 253 0,'0'0'59'0,"-6"-108"-15"0,6 65-11 15,4 7-10-15,9 10-11 0,5 6-5 0,11 9-4 16,7 4-5-16,11 7-1 16,5 8-4-16,2 12 1 0,1 10-2 0,3 9 0 15,-6 7-3-15,-3 7-4 0,-4 5-7 16,-9 7-13-16,-6 5-24 0,-8 8-41 15</inkml:trace>
  <inkml:trace contextRef="#ctx0" brushRef="#br0" timeOffset="23959.9">8375 8857 504 0,'0'0'34'0,"0"0"-20"16,0 0-9-16,0 0-4 0,109-99-2 15,-40 78-3-15,11-1-8 0,8 6-32 16,3 1-112-16,3-1-88 0</inkml:trace>
  <inkml:trace contextRef="#ctx0" brushRef="#br0" timeOffset="24656.47">11447 3991 73 0,'0'0'3'0,"0"0"2"0,105-14-1 0,-51 12-2 16,8 1 3-16,7-2 2 0,9 1-2 16,5-1-1-16,11-1 2 0,4 1 10 15,8-2-2-15,8 2 3 0,9 0-3 16,7 0-12-16,8 0 2 0,3-2-2 15,2 2 2-15,-1-1 1 0,-3-1-2 16,-9 0 7-16,-6-1-1 0,-11 2 12 16,-10-2 5-16,-8 0-2 0,-9 0-2 15,-10-1-14-15,-8 3-7 0,-14 0-3 16,-10 1 0-16,-16 1-1 0,-13 2 3 16,-8 0-1-16,-7 0-7 0,0-2-20 15,0 2-31-15,0 0-54 0</inkml:trace>
  <inkml:trace contextRef="#ctx0" brushRef="#br0" timeOffset="25950.41">11416 4156 74 0,'0'0'21'16,"0"0"2"-16,0 0-3 0,-88-17 3 16,74 13-1-16,4 0-3 0,-5-2-2 15,5 4-5-15,1-3-2 0,-1 0-2 0,2 1 1 16,-1-1-1-16,0 1 1 0,-2-1 3 16,6 3 3-16,1 1 3 0,4 1 0 15,-3-1 2-15,3 1-3 0,0 0-3 16,-3-2-6-16,3 2-9 0,-1-1-9 15,-1 1-3-15,1 0 3 0,-2 0 2 16,0 10 6-16,-1 7 2 0,-2 10 2 16,6 4-1-16,-3 5 1 0,2 7-2 15,-2 4 1-15,-3 3 0 0,0 4 3 16,-2 1 0-16,2 3-1 0,0 1-2 0,0 0 0 16,0 2 0-16,3 1 1 0,-2 2 0 15,2 1 0-15,0-3 0 16,1-1 2-16,2-3 0 0,0-4 2 15,0-1 1-15,0 2 0 0,0 0 0 0,0 2 0 16,0 2-2-16,-1 5-3 0,-2 0-2 0,0 3 1 16,0-1 0-16,-1-2 2 15,1-3 1-15,-1-6-2 0,2-4 1 16,2-4-2-16,0-1-1 0,-1 0 1 16,1-1-1-16,0 2 2 0,-3 0-1 0,3 0 1 15,0-3-1-15,-3 0 1 0,3-2-1 16,0 1 0-16,-1-2 4 0,1 2-4 15,-2-2 3-15,2-2-3 0,0-3-2 16,0-2 2-16,0-2-1 0,0-3 0 16,0-4 0-16,2-6 1 0,-1-3 0 15,-1-4 0-15,0-5 0 0,0 3 0 16,0-4 1-16,0 0 0 0,0 5-1 16,0-5-1-16,0 5 0 0,0 1 0 15,0-2-1-15,0 1 1 0,0 1 0 0,0 0 0 16,0 2 0-16,0-2-1 0,0 0 0 15,0 2-1-15,0-8 2 0,0 0 0 16,0-6 0-16,0 0 2 0,0 0-1 16,0 1 0-16,3 1-2 0,-3 0 0 15,0-1-3-15,0 1 1 0,0-1-3 0,0 1 2 16,0-1-1-16,3 1 1 0,-3-1 1 16,1 5-3-16,1-1 0 0,-2 1 1 15,1-2-2-15,-1-4 0 0,0 0 0 16,0 0 1-16,0 2 0 0,3 0-1 15,-3-1-2-15,0 1-4 0,1-1 1 16,-1 1-1-16,0-1 8 0,2 1 6 16,-2-1 7-16,0-1 5 0,1 2 1 15,-1-2 1-15,0 0 0 0,0 1-1 16,0-1 0-16,0 0-2 0,0 0-4 0,0 0-2 16,0 0-3-16,0 0-3 0,0 0-2 15,0 0-4-15,2 0-1 16,8-4 1-16,7-2 3 0,7-2 1 15,0 2 4-15,5 2-4 0,0-1 2 0,0 0 0 16,0 2-1-16,1-1 1 0,2 1 0 16,1-2 0-16,2 1 0 0,3-1-1 0,3 0 0 15,3-1 0-15,3-1 0 16,3-4 1-16,3 0 1 0,2 1 0 16,6-2-1-16,1 0 1 0,-1-1 1 0,-2 3-2 15,0 1 3-15,-2 0-3 0,-1 1 0 16,2 2 0-16,0 0-1 0,1-1-2 15,3 0 1-15,3 0 0 0,2-2-2 16,2 0 4-16,2-2 0 0,3-1 0 16,2 0 4-16,1-2-3 0,4-1 2 15,0-1 3-15,3 1 2 0,3-2 0 16,1 1 2-16,0-1 2 0,-4 0-2 16,-3 4 0-16,-2-1-3 0,-8 4-5 15,-7 2-2-15,-3 3-2 0,-6 1 0 0,-7 1-5 16,-4 1-4-16,-8 2-3 0,-5 0-5 15,-10 0-3-15,-5 0-11 0,-1-3-44 16,-5-6-88-16</inkml:trace>
  <inkml:trace contextRef="#ctx0" brushRef="#br0" timeOffset="26646.05">14077 3956 226 0,'0'0'46'16,"0"0"3"-16,0 0-3 0,0 0-7 0,0 0-8 15,0 0-12-15,0 0-9 0,0 0-11 16,0 0-9-16,0 0-6 0,-3-67 1 15,3 67 5-15,0 0 6 0,0 13 2 16,0 9 4-16,0 8-4 0,0 5 2 16,0 6-1-16,0 6 2 0,0 9 1 15,0 4 0-15,0 7 1 0,0 5 1 16,2-1 0-16,1 2 0 0,0 0 0 16,-2 1-2-16,5 2-1 0,-2 3 2 15,-1 0-1-15,0-1 1 0,-2-3 1 0,-1-2 0 16,0-2 3-16,0-1-2 0,0 0 0 15,0 2-3-15,0-1-1 0,0 1-1 16,0-3 0-16,3-2 2 0,0-5-2 16,3-3 3-16,0-5 1 0,-1-3-3 15,-2-2 2-15,0-2-2 0,0-3-1 0,-3-2 2 16,0-1-2-16,0-1 1 0,0-3 0 16,0 0 0-16,0-3-1 0,0-3 0 15,0-2 1-15,-1-7 1 0,1-4 1 16,-2-6 4-16,2 0-4 0,-1 0 1 15,1-8 0-15,0 3-1 0,0-7 1 16,-2 6 2-16,2 0-4 0,0 0 0 16,0 0 0-16,0-6-2 0,-1 4 0 15,1 1 0-15,-2 0-1 0,2 1 0 16,0-6-1-16,-4 4-9 0,-3 2-8 0,-3 7-32 16,-9-1-98-16,1 0-89 15</inkml:trace>
  <inkml:trace contextRef="#ctx0" brushRef="#br0" timeOffset="27198.43">11204 8513 200 0,'0'0'53'0,"0"0"-4"15,0 0-3-15,0 0-5 0,0 0-8 16,0 0-4-16,0 0-9 0,0 0-2 16,0 0-5-16,-12-14-5 0,12 14-4 15,-1-2-5-15,1 2-1 0,0-3 3 16,10 0 4-16,7 0 2 0,11-2 1 0,5 1-3 16,7-1 1-16,5-1-2 0,7 2 0 15,2-2-3-15,5 2-6 16,1 1-3-16,-4 2-6 0,-4 1-10 0,-9 0-22 15,-6 1-30-15,-14 2-23 0,-6 1-25 16,-7 0-3-16</inkml:trace>
  <inkml:trace contextRef="#ctx0" brushRef="#br0" timeOffset="27412.33">11606 8493 281 0,'0'0'43'16,"0"0"-18"-16,0 0-18 0,0 0-10 15,0 0 1-15,0 0-1 0,0 0 10 16,-45 98 1-16,42-51 1 0,0 11 2 16,0 7-6-16,0 10 1 0,-4 0-2 15,1 4 0-15,-4-1 2 0,0-4-1 16,-4-1-2-16,-1-3-2 0,-2-6-5 16,5-5-1-16,1-6-5 0,1-4-6 15,4-16-3-15,4-4-44 0,2-11-118 0</inkml:trace>
  <inkml:trace contextRef="#ctx0" brushRef="#br0" timeOffset="27896.1">12022 8638 268 0,'0'0'44'0,"0"0"-12"0,0 0-6 15,0 0-12-15,0 0-11 0,0 0-8 16,0 0-3-16,0 0 2 15,0 0 5-15,22-7 4 0,-2 19-1 0,2 5 0 0,7-1 2 16,3 3 0-16,2 0 1 0,2 1-1 16,2 1-3-16,0 2 1 15,-2 0 0-15,-3 0-4 0,-1-1 2 16,-3-1-2-16,-6-1 0 0,0-1 1 0,-5-3 1 16,-1 0-1-16,-4-5 0 0,-3-2 0 15,-1 1-2-15,-5-4 2 0,0 1 0 16,1 1 0-16,-3-5 1 0,-2 8 0 15,0-1 1-15,0 7 2 0,-11 4 2 16,-1-1 2-16,-6-1-4 0,-7 1 4 16,-7 2-2-16,-4 2-2 0,-9 2 4 15,-2 1-4-15,-1 2-2 0,0 0-2 16,6-3-6-16,6-1-4 0,8-2-7 16,7-1-13-16,5-6-33 0,12-7-56 0</inkml:trace>
  <inkml:trace contextRef="#ctx0" brushRef="#br0" timeOffset="28178.65">12774 8637 262 0,'0'0'53'0,"0"0"2"16,0 0-8-16,0 0-5 0,0 0-12 16,0 0-8-16,0 0-7 0,0 0-8 15,0 0-4-15,0 0-3 0,36-84-3 0,2 72 0 16,14 2 1-16,4 0-3 0,5 4 1 16,0 2-1-16,-6 1-4 0,1 3-7 15,-7 0-10-15,-8 3-20 0,-9 3-27 16,-11-2-25-16,-9-1-25 0</inkml:trace>
  <inkml:trace contextRef="#ctx0" brushRef="#br0" timeOffset="28376.56">13173 8493 330 0,'0'0'45'15,"0"0"-26"-15,0 0-16 0,0 0-8 16,0 0 2-16,0 0 4 0,0 0 0 15,-41 109 6-15,35-61-1 0,0 10 2 16,-3 6-1-16,1 6-5 0,-4 4-2 0,-1 0-4 16,-4 1 2-16,-2-4-1 15,1-1-5-15,0-3-8 0,3-4-28 16,8-3-46-16,5-7-113 0</inkml:trace>
  <inkml:trace contextRef="#ctx0" brushRef="#br0" timeOffset="28903.58">13364 9218 366 0,'0'0'56'0,"0"0"-13"0,0 0-15 16,0 0-12-16,0 0-15 0,0 0-7 15,0 0-3-15,0 0 2 0,0 0 7 16,0 0-1-16,2-21 4 0,1 39-3 15,-2 0-1-15,-1 2-1 0,3-2-3 16,-3-4 1-16,0 5-3 0,0-8 3 16,0-5-1-16,0 1 1 0,0-7 4 15,0 0 4-15,0 0 5 0,1 1 8 0,-1-1 6 16,6 0-6-16,6-3-4 0,4-9-7 16,4-5-2-16,1-3-2 15,-3 0 0-15,1 1-1 0,-5 2-4 16,-1 2 3-16,-3 3-5 0,-1 3 7 0,-2 3-4 15,-4 2 1-15,0 1-3 0,-3 3-1 0,4 0 0 16,4 0 0-16,4 7 6 0,2 5-2 16,-4 3 2-16,1 5-1 15,-2 0-1-15,1-1 1 0,-1 1-2 16,-1-4 2-16,-2-3-1 0,0-1 1 0,-3-5-1 16,2-4 2-16,1 4 0 0,-3-4 2 15,0 0 3-15,6-2 1 0,4-1-1 16,1-4 1-16,9-9-3 0,-1-2-2 15,-1-3 0-15,-1-1-1 0,0-1 0 16,-3 0-1-16,-1 1-3 0,-6 8 3 0,1 1-5 16,-6 4 3-16,-1 3-1 15,5 2-3-15,0 1 6 0,5 6-3 16,1 6 4-16,-1 3-2 0,-1 2-2 16,-1 1 0-16,4 2-5 0,0 0-15 0,1-2-87 15,6 0-130-15</inkml:trace>
  <inkml:trace contextRef="#ctx0" brushRef="#br0" timeOffset="32304.38">8929 7365 213 0,'0'0'36'0,"0"0"-5"0,0 0-4 0,3-94 7 16,-7 71-1-16,-2 3-9 15,-3 2-5-15,1 1-14 0,-4 2-6 16,-5 3-6-16,-2 5-3 0,-7 3-2 16,-6 4 0-16,-8 5 5 0,-4 7 1 0,-8 6 6 15,-6 5 0-15,-2 3 0 0,-4 3-3 16,-1 4-3-16,3 4 4 0,-2 5 2 15,3 8 3-15,2 9 3 0,7 6-6 16,0 7 1-16,1 2 0 0,6 4 0 16,1 1-3-16,3 4 3 0,3 6-2 0,5 7 0 15,1 4 7-15,5 2-3 0,2 0 2 16,5-3-2-16,4-2-3 0,10-5-2 16,3 1 1-16,3-7 0 0,6-2 3 15,10-7 5-15,7-7-3 0,6-6 2 16,3-6-1-16,10-8-4 0,4-6 1 15,6-5 1-15,8-6 1 0,9-4-1 16,3-6 1-16,8-6-3 0,1-7 1 16,1-5 1-16,2-5 1 0,-4-5-3 15,-1-7 2-15,1-6-2 0,1-5 1 0,1-3 0 16,-1-3 0-16,0-4 1 0,-4-6-1 16,-2-4-2-16,-7-7 1 0,0-4 0 15,-4-10 2-15,-5-8 4 0,-6-6-2 16,-4-6 3-16,-5-4-1 0,-5-5-4 15,-6-4 0-15,-7-3-2 0,-6-6 5 16,-11-2 7-16,-9 3-4 0,-3 5 1 16,-17 3-8-16,-6 7-6 0,-13 4 4 15,-6 4-1-15,-4 6 0 0,-7 6 3 16,-5 9 0-16,1 10-2 0,-6 8 0 0,-2 10-3 16,0 8-2-16,-3 9-2 0,-4 8-3 15,4 7-3-15,-1 2-3 0,1 13-13 16,6 9-30-16,4 6-77 0,8 6-77 15</inkml:trace>
  <inkml:trace contextRef="#ctx0" brushRef="#br0" timeOffset="41357.68">11194 10343 349 0,'0'0'54'0,"0"0"-10"16,0 0-11-16,0 0-9 0,0 0-8 16,0 0-5-16,0 0-6 0,0 0-9 15,0 0-5-15,4-67-2 0,-4 67 0 16,0 0 2-16,-7 12 5 0,-2 8 0 0,-3 9 2 15,0-1 1-15,1 3 1 16,1 1 0-16,0 0 0 0,0 0 0 16,4 1 3-16,0-1-3 0,2-2 3 15,4-2-6-15,0-6 0 0,9-2 1 0,2-6 1 16,5-5 3-16,8-4 1 0,3-5 1 16,8-5 0-16,6-10-2 0,0-5-2 15,0-4 0-15,-3-5-3 0,-6-5-1 16,-1-3-3-16,-8-6 3 0,0-4-1 15,-3-5 1-15,-5-4 1 0,-4-3 0 16,-5 0 1-16,1 1 2 0,-4 5 1 16,-3 5 2-16,2 5 3 0,-2 8-1 15,0 11 0-15,0 9 1 0,0 8-3 16,0 7-2-16,0-1-11 0,0 1-2 0,0 0 2 16,0 0 0-16,0 11 10 0,0 10-3 15,0 11 0-15,0 5 2 0,-5 8-1 16,-2 3 1-16,3 5-1 0,1 5 1 15,1-1-2-15,2 2 0 0,0-4-5 16,6-3-1-16,6-5-5 0,2-4-18 0,5-7-15 16,6-4-16-16,-1-8-40 15,9-5-48-15</inkml:trace>
  <inkml:trace contextRef="#ctx0" brushRef="#br0" timeOffset="42064.17">11891 10385 187 0,'0'0'46'0,"0"0"-5"0,0 0-2 16,0 0-8-16,0 0-10 0,0 0-14 16,0 0-14-16,0 0-6 0,0 0-1 0,0 0 6 15,7-27 6-15,-13 53 1 0,-1 4 2 16,-2 0 1-16,2 4-2 0,1-2 4 16,0 1-1-16,2-2 0 0,1-2-3 15,3-8-3-15,0-3 0 0,0-7 0 16,0-6 3-16,0 2 3 0,0-7 3 15,0 0 6-15,0 0 4 0,0 0 2 16,7 0-5-16,11-3-2 0,5-8-6 16,7-7 3-16,-1-4-2 0,-3 0-5 15,-3-1 3-15,-4 0-2 0,0 1 2 0,-5 0 2 16,-1 2-4-16,-2 2-1 0,-3 4 0 16,-1 3-2-16,-2 1 1 0,-2 6-2 15,0 1-6-15,-3 3-2 0,0-2-4 16,3 2 3-16,2 5 3 0,5 5 4 15,-1 9 2-15,-3 2 1 0,1 1 2 16,0 3 3-16,-1-1-2 0,3-1 1 16,-2-2 0-16,0-7-3 0,0-2 2 15,-1-4 2-15,-3-5 3 0,3 0 7 16,7-3-3-16,3-2 0 0,7-7-3 0,0-6-2 16,0-3-4-16,2-4-3 0,-2-2 1 15,3 0-4-15,-2 0 4 0,0-1 0 16,-1 3 0-16,-3 0-2 0,-4 2 0 15,-3 5 1-15,-4 2-1 0,-5 3-2 16,-2 6-2-16,-1 0-6 0,-1 4-6 0,0-2 1 16,0 0 3-16,-6 2 5 15,-7 0 7-15,-4 4 0 0,1 6 1 0,0 4-1 16,4 2 2-16,1 2-1 16,1 2 0-16,4 0-1 0,1 2 1 0,4-3 1 15,1 4 0-15,1 0 3 0,7-2-2 16,2 0-1-16,4 1 1 0,-2-4-2 15,5 0 1-15,-1-2 0 0,1 0 0 16,-2-2-1-16,-2-6 1 0,-3 2 0 16,-4-4 0-16,-3-3 0 0,5 2 0 0,-5-3 2 15,0 0 4-15,2 1 6 0,-5-3 0 16,0 0-2-16,-2 0-3 0,-12 1-6 16,-7 1 0-16,-8-2-1 15,2 0 0-15,1 0-2 0,6 0-2 0,4 0-3 16,3-2-6-16,6-4-13 0,1-3-29 15,6-3-47-15,13-8-89 0</inkml:trace>
  <inkml:trace contextRef="#ctx0" brushRef="#br0" timeOffset="42316.2698">12915 9851 307 0,'0'0'51'0,"0"0"-18"15,0 0-17-15,0 0-19 0,0 0-10 16,0 0 3-16,0 0 3 0,0 0 11 16,0 0-1-16,0 0 3 0,3 100-2 15,-5-56-1-15,-4 5 0 0,2 4-3 16,-1 5 2-16,1 4-2 0,3 2 1 0,-1-2-2 16,1-1-2-16,-2-4-1 0,-1-4-1 15,-1-3-3-15,1-4-4 0,-2-6-7 16,5-5-7-16,-4-5-10 0,4-10-15 15,-1-8-23-15,2-6-45 0</inkml:trace>
  <inkml:trace contextRef="#ctx0" brushRef="#br0" timeOffset="42483.81">12619 10429 441 0,'0'0'28'0,"0"0"-22"15,0 0-11-15,0 0-3 0,0 0-2 16,0 0 3-16,91-17-4 0,-41 21-4 16,5 4-13-16,4 2-13 0,2 0-18 0,-5 3-19 15,-3 1-22-15</inkml:trace>
  <inkml:trace contextRef="#ctx0" brushRef="#br0" timeOffset="42958.93">13189 10460 151 0,'0'0'30'0,"0"0"-2"16,0 0-2-16,0 0 1 0,0 0-1 15,0 0 0-15,0 0-4 0,0 0-6 0,0 0-4 16,0 0-4-16,-10-36-6 0,10 26 2 16,7-2-3-16,6 3 0 0,2-3 1 15,-1 3 0-15,5-2 1 0,-2 0-2 16,-1 1 1-16,2-4-1 0,-2-1 0 15,-2-2 3-15,-1 1-4 0,-4 3 2 0,-2 0 2 16,-4 4-4-16,-2 4 1 16,1 0-2-16,-2 5-4 0,0-1-2 15,0 1 1-15,-3 0-2 0,-11 3 4 16,-7 11 2-16,-5 7-1 0,3 6 3 0,3 6 0 16,2 1 1-16,6 1 1 0,3-2-1 15,4-1 0-15,5-2 1 0,0-2 4 16,5-4-2-16,6-2 3 0,4-4 1 15,2-6 1-15,3-6 3 0,6-5 0 16,2-1-1-16,4-5-1 0,-2-9-3 0,5-4-5 16,-3-4-1-16,1-2-2 0,-3-4 4 15,-1-2 0-15,-3-2 0 16,-1-1 1-16,-2-2-2 0,-6 3 1 0,-3 2-1 16,-5 9 5-16,-4 8-3 0,-2 9-5 15,-3 4-5-15,1 0-4 0,2 9 0 16,3 11 4-16,7 9 5 0,10 7-1 15,14 6 0 1,17 5-218-16,15 5-8 0</inkml:trace>
  <inkml:trace contextRef="#ctx0" brushRef="#br0" timeOffset="44047.7599">11820 11226 273 0,'0'0'33'0,"0"0"-13"15,0 0-5-15,-34-77-11 0,25 75-7 16,-3 2-5-16,-3 14-2 0,-6 14 8 16,-2 12 1-16,-2 17 2 0,-1 11 0 0,0 11-2 15,-2 10 3-15,1 7-3 0,-2 4 4 16,6 0-2-16,0 4-1 0,2-1 0 16,4 3-6-16,1 0-2 0,0-3-2 15,2-4-6-15,-2-9-12 0,1-14-7 16,3-14-28-16,1-15-98 0</inkml:trace>
  <inkml:trace contextRef="#ctx0" brushRef="#br0" timeOffset="44515.2898">11155 11888 477 0,'0'0'16'16,"0"0"-14"-16,86-68 0 0,-34 53-1 15,6 4-4-15,12 2 0 0,2 4 1 16,7 1 0-16,1 1 0 0,0 0-1 16,-5-2 0-16,-6 2 1 0,-8 0-3 15,-12 0 1-15,-11 0-2 0,-12 0 5 16,-13 1 2-16,-9 2 1 0,-4 0 0 0,0-4-3 16,0-5-2-16,-9 0 2 0,-8-3-1 15,0 2 1-15,-4 6 0 0,-2 1 1 16,0 3 0-16,-1 0 0 0,2 3-1 15,2 8-3-15,0 4 2 0,2 3-2 16,2 5-1-16,3 1 1 0,3 5-1 0,3 1 6 16,4 3 1-16,3 2 0 0,4-1 0 15,9-2-2-15,5-5 2 0,5-3-1 16,1-4 2-16,4-4-1 16,-1-8 1-16,1-3 3 0,-5-5 0 0,0 0 2 15,-1-9 1-15,-3-6-1 0,-1-5-1 16,1-3 0-16,-4-3 1 0,-1-3-2 15,-5-1-2-15,-2 0-4 0,-7-2 0 16,0 0-4-16,0 5 1 0,-4 2-1 16,-7 4-5-16,0 9-2 0,1 3-5 0,-7 6-5 15,-1 3-2-15,-5 2-10 0,3 9-15 16,2 3-16-16,4-2-11 0,8 4 2 16,6 0-28-16</inkml:trace>
  <inkml:trace contextRef="#ctx0" brushRef="#br0" timeOffset="45442.68">12216 11800 326 0,'0'0'50'0,"0"0"-14"15,0 0-15-15,0 0-11 0,0 0-4 0,0 0-7 16,77-74 0-16,-44 74-1 0,9 0 0 16,0 12 0-16,0 4-1 0,-2 4-1 15,-5 4 1-15,-5 3 2 0,-5 0 0 16,-9 1 1-16,-9 2-2 0,-7-5 0 15,-4-3 0-15,-12-3 4 0,-6-4 3 16,-4-6 1-16,0-2 0 0,2-6 0 16,2-1-3-16,0-6-1 0,2-7 1 15,10-3-3-15,2-4-4 0,8-3-2 16,3 0-4-16,15-4-1 0,6 0 6 0,7 2-2 16,2-2 5-16,2 5 1 0,2 1-2 15,-2 2 2-15,-5 3-1 0,-2 2 1 16,-6 2 0-16,-5 3-2 0,-4 0 2 15,-3 4 2-15,-3-1 2 0,2 0-1 16,-3 1 2-16,2-1 2 0,-5 3-1 0,0 2 0 16,-3 1 1-16,0-2 0 0,0 2-3 15,0-1-3-15,3 1-2 16,-2-2-6-16,-1 2 0 0,2 0 1 16,-1 0 4-16,1 11 2 0,1 4 1 0,-2 6-3 15,-1 1 1-15,0-1 1 0,0 1 0 16,0 2 1-16,0-8 1 0,0 2 0 15,0-1 0-15,0-5 3 0,0 0-4 16,0-1 2-16,0-5-1 0,0 0 3 16,0 0 9-16,0-6 3 0,0 0 0 0,0 0-6 15,0-2-5-15,3-11-7 0,7-7 2 16,3-7-4-16,1 0 5 0,1-1-1 16,4 1 0-16,-2 3 1 15,2 1-2-15,-1 1 2 0,-3 6-1 0,-6 5 0 16,1 4-2-16,-3 4-2 0,-2 1-3 15,3 2-1-15,7 0 1 0,-7 7 0 16,4 7 2-16,-5 4 3 0,-1 4 1 16,-3 2 0-16,-3 2 1 0,1-2-4 15,-1 2 4-15,2-3 4 0,-1-7-4 0,2 1 3 16,-1-8-3-16,-2-4 0 0,1 1 4 16,-1-6 3-16,0 0 8 0,0 0-1 15,5 0 0-15,1-3-11 0,2-9-3 16,2-7-2-16,-1-2 3 0,1-2 0 15,-3 2 1-15,2 0-1 0,-5 6 2 0,2 6 0 16,-3 1-1-16,-2 5-5 16,-1-2-5-16,4 2-2 0,-1 3-2 15,6 0 2-15,2 7 3 0,4 5-1 16,-1 1 3-16,-2 1-3 0,3 0 0 0,-1-4-1 16,1 1 0-16,-4-5-3 0,2-1 0 15,4-5 1-15,-1 0 1 0,6-3 7 16,-3-10 0-16,-3-3 6 0,-3-5 0 15,0-5 4-15,-3-3-1 0,1-5 4 16,-2-2-2-16,1-2 2 0,2 2 4 0,-4 0 4 16,1 8 1-16,-1 8 2 0,-3 8-4 15,-2 7-5-15,-3 5-11 16,0-1-7-16,0 1 1 0,4 0-2 16,4 0 6-16,2 6 0 0,3 3 0 0,-6 0 0 15,2 0 1-15,2 2 0 0,1-2 0 16,5 3-1-16,1-1-2 0,5-2-14 15,4-1-61-15,5-3-146 0</inkml:trace>
  <inkml:trace contextRef="#ctx0" brushRef="#br0" timeOffset="46699.2599">11716 4716 163 0,'0'0'24'0,"0"0"-9"0,0 0-10 15,0 0-5-15,0 0-2 0,0 0-1 16,0 0 0-16,0 0 0 16,0 0 0-16,-57-2 0 0,53 5 1 0,1 0 0 15,3-3 0-15,-1 0 4 0,1 0 4 16,0 7 4-16,0-3 7 0,0 2 5 15,0-1 2-15,7-5-2 0,4 0 0 16,4-2-3-16,1-2-2 0,-3-4 1 16,-5 2-3-16,-2-3-2 0,0 1-2 0,-6 4-5 15,4-5 1-15,-4 2-2 0,0 2-2 16,0-8 1-16,0 9-1 0,0-1-3 16,-1 1-1-16,1 4-6 0,0-2-2 15,-6 2 0-15,2 0 2 0,-8 0 2 16,-1 6 3-16,4 0-1 0,-2 7 0 15,7-6-1-15,1-2 2 0,1 4-1 16,2-3 1-16,0 4 2 0,0 0-1 16,0-6 1-16,0 0 2 0,0-4 3 15,2 2 4-15,2 0 3 0,1-1 2 0,3-1-1 16,-4 0-3-16,2-5-1 0,0-2-4 16,-3 2 1-16,-3-4-4 0,0 5-2 15,0-5-1-15,0 0-4 0,-7 2-2 16,-1 2-5-16,-4 3-5 0,-6 1-14 15,1 1-32-15,-2 7-65 0,3-1-67 16</inkml:trace>
  <inkml:trace contextRef="#ctx0" brushRef="#br0" timeOffset="47328.55">11589 4767 126 0,'0'0'7'0,"0"0"-10"0,0 0-7 15,0 0 0-15,0 0 1 0,0 0 7 16,0 0 2-16,0 0 0 0,0 0 2 0,0 0 1 16,11-6 1-16,-10 6 5 0,1 0 4 15,-1 0 5-15,1 0 1 0,4 0-3 16,-2 0-5-16,3 0-5 0,5 0-3 15,-8 0-3-15,9-2-5 0,3-3-9 16,-1 3-10-16,0 1-24 0</inkml:trace>
  <inkml:trace contextRef="#ctx0" brushRef="#br0" timeOffset="48056.6899">13363 4564 292 0,'0'0'44'16,"0"0"-13"-16,0 0-19 0,0 0-10 16,0 0-9-16,0 0-4 0,0 0-3 15,0 0 0-15,0 0 9 0,-6-23 1 0,6 23 4 16,-2 2 1-16,2 4-4 0,0 0 5 16,0 5-2-16,0-7-2 15,0 1 4-15,0 1 0 0,0-6 4 0,0 0 4 16,0 0 6-16,0 0 2 0,6 0-4 15,0 0-1-15,3 0-4 0,4-8 1 0,-6 1 2 16,2-6-1-16,-3 6-2 16,-2-5 2-16,-1 1-3 0,-3 5-1 15,0-8 1-15,0 9-3 0,0-2-3 16,0-3-2-16,0 5-5 0,-2 0-1 0,1 2-1 16,-6 3-2-16,-5 0 1 0,0 3 3 15,-2 4-2-15,5 1 2 0,2 6 5 16,3-4-4-16,0 6 5 0,4-1-1 15,0-3-1-15,0 3 1 0,4-1 0 16,1-6 0-16,1 0 1 0,0-4 2 0,-3-3 2 16,0 1 3-16,1 1 3 0,2-3-2 15,3 0 0-15,-1-5-3 0,3-3 1 16,-3-3-2-16,-1 3 1 16,-2 0-3-16,-2 0-4 0,-2 3 1 0,-1-1-6 15,2 2 4-15,-2-1-1 0,0 0-4 16,0 1 1-16,-8 1-1 0,-2 3 5 15,-4 3-1-15,-2 6 3 0,0 1-2 16,7 1-3-16,2 1 2 0,2-3-1 16,0 1 3-16,2 0-2 0,2-5 2 0,1 5 0 15,0-5 1-15,1 3 2 0,2 0 2 16,7-4 3-16,3-3 3 0,4-1-1 16,2-6-1-16,1-4-1 0,-5-3-4 15,1 4 0-15,-6-1-6 0,-2 3-6 16,-5 3-27-16,0 1-63 0,-3 3-129 15</inkml:trace>
  <inkml:trace contextRef="#ctx0" brushRef="#br0" timeOffset="48978.87">11833 5892 196 0,'0'0'29'0,"0"0"-3"16,0 0-4-16,0 0-6 0,0 0 1 0,0 0-10 15,0 0-3-15,0 0-1 16,0 0-6-16,0 0 0 0,-42-27 3 16,40 27 7-16,2-3 5 0,6-2 1 15,9 0 0-15,8-3-4 0,1 0-2 0,4 0-2 16,-1 1-2-16,-1-1 2 0,-7 4-2 16,-3-1 4-16,-7 2 3 0,-5 2 3 15,1-1-2-15,-5 2-3 0,0-1-6 16,0-1-5-16,-9-1-3 0,-10 2 2 15,-7 1-2-15,-5 0 3 0,-2 6-1 16,-1 4 3-16,3 3-1 0,1-1 4 16,8 0-3-16,6-2 3 0,3-1-4 15,6-2 0-15,3-5-2 0,1 1 1 16,3-3 0-16,0 5 1 0,1 1 2 0,12 2 2 16,3 0 1-16,7-7 0 0,3-1 0 15,2-3-1-15,1-6-1 0,-2 0-3 16,-2-3 6-16,-2-1-3 0,-7 6 5 15,-6-4 1-15,-6 4-1 0,-2 2-3 16,-2-4-3-16,0-2-1 0,-10-1-1 0,-6-3-2 16,0 6 2-16,0 3 1 0,1 4-3 15,-2 2 2-15,1 0-1 16,-1 3-2-16,5 5 2 0,5-4-1 16,1 4 1-16,2-1 1 0,3-2 2 0,1 4 0 15,0 1 3-15,11 0 7 0,2 2-4 16,9-3 5-16,0-4-4 0,4-4-7 15,1-1 2-15,-7 0-4 0,-2 0 2 16,-6-1 1-16,-7 0-2 0,1 1-3 16,-6 0-13-16,0 0-30 0,0 0-32 0,-5 0-48 15</inkml:trace>
  <inkml:trace contextRef="#ctx0" brushRef="#br0" timeOffset="49559.36">13082 5899 451 0,'0'0'60'16,"0"0"-24"-16,0 0-11 15,0 0-15-15,0 0-9 0,0 0-6 16,0 0-3-16,0 0-1 0,0 0 2 0,0 0 7 16,41-27-1-16,-15 32 5 0,1 4-4 15,2 4-1-15,-2-3 0 0,-3-2-1 16,-1-1 1-16,-6-2-1 0,-2-2 0 15,-4 0 1-15,-8-3 2 0,4 1 3 16,-7-1 1-16,3 0 1 0,2 0 1 0,1-7-2 16,2-1-4-16,-7-4-4 0,1-6 3 15,-2 1-5-15,-2-5 5 0,-3 8 0 16,-1 0-3-16,2 7 3 0,-4-3 0 16,1 3-1-16,4 4 0 0,-4-2-1 15,3 4-4-15,-1-1 1 0,-5 2-1 16,-1 0 3-16,-2 6 1 0,-2 2 0 15,7 1 0-15,3-3-1 0,4-2 2 16,-1 7 5-16,2 0-6 0,0-1 7 16,6 6-4-16,4-7 0 0,-1-3 0 0,4 0 1 15,-4-5 1-15,2-1 1 0,5 0 0 16,-6 0 0-16,5-4 0 0,-8-1-4 16,-4 2 3-16,1 0-7 0,-4-3 2 15,0 2-6-15,-4-4-10 0,-9 2-17 16,-6 6-34-16,-7 0-50 0,-3 7-109 0</inkml:trace>
  <inkml:trace contextRef="#ctx0" brushRef="#br0" timeOffset="50199">12452 5100 184 0,'0'0'21'0,"0"0"-8"0,0 0-7 15,0 0-5-15,0 0-4 0,0 0 1 16,0 0-2-16,0 0 1 0,-77-1 1 16,68 11-1-16,5-2 2 0,3 2 1 0,-1 1 2 15,2 1 2-15,0 5 3 0,9-2 1 16,2 3 3-16,1-4 1 0,-1-5-3 16,1-3 0-16,-3-1 1 0,-4-4 2 15,1 2 5-15,-1-3 8 0,-1 0 6 16,-1 0 3-16,7-2-1 0,-6 0-6 15,1-8-13-15,-1 3 0 0,-1-6-13 0,-2 1 2 16,-1 1 0-16,0 0-1 16,0 5 6-16,0 1-2 0,0 5-4 15,0-2-2-15,0 2-4 0,0-1-2 0,0-1-4 16,-1 1-1-16,1 0-1 0,-3-1 0 16,3 2 2-16,0-1 1 15,0 1 3-15,0-2 4 0,0 2 5 0,0-1 6 16,0 1 5-16,0-2 6 0,0 2-2 15,-1-2-5-15,1 2-15 0,-2-1-80 16,-8-1-150-16</inkml:trace>
  <inkml:trace contextRef="#ctx0" brushRef="#br0" timeOffset="51362.98">12361 5171 169 0,'0'0'24'0,"0"0"-9"0,0 0-7 16,0 0-8-16,0 0-5 0,0 0-6 15,0 0 1-15,0 0 2 0,0 0 3 16,1-9 4-16,-1 9 0 0,0 0 2 16,0 0-2-16,0 0 2 0,0 0-1 15,0 0 1-15,0 0 3 0,-1 5-2 0,-2-2 2 16,1 1 1-16,2-4-1 0,-1 0 1 16,1 0 2-16,-3 2-2 15,3-1 0-15,0 1 1 0,-3 0-1 16,3-2-1-16,0 0-2 0,0 1 0 0,0-1-4 15,7 0 4-15,3 0-2 0,-1-3 0 0,-5 1 0 16,1 1 0-16,-5 1 0 16,0-2-2-16,0 2 1 0,1 0 1 15,1 0-2-15,-1 0 1 0,-1 0 2 16,0 0 1-16,2 0 1 0,-2 0 1 0,0 0 1 16,0 0 0-16,-5 3 2 0,2 2 1 15,0-2 1-15,3-3 4 0,-1 0 5 16,1 0-2-16,-3 0 0 0,3 1-4 15,-3-1-5-15,3 0-5 0,0 2-2 16,0-2-1-16,0 0-2 0,0 0 3 0,3-2-9 16,7 0-1-16,2-3-10 0,-2 5-14 15,0 0-26-15,-4 0-36 16</inkml:trace>
  <inkml:trace contextRef="#ctx0" brushRef="#br0" timeOffset="79342.73">12566 12714 348 0,'0'0'46'0,"0"0"-8"0,0 0-12 0,0 0-11 16,0 0-8-16,0 0-6 0,0 0-5 15,0 0-2-15,0 0 0 0,-67-61 0 16,34 76 3-16,0 5-1 0,-2 4 1 15,5 4 0-15,1 1-2 0,3 2 3 16,3 3-1-16,4-2 0 0,6-1 0 0,3 0 2 16,3-10-6-16,5 1 2 0,2-4-1 15,0-6-1-15,4 5 2 0,1-10 3 16,2-2 3-16,9-2 3 16,3-3 0-16,7-7 0 0,0-8-1 0,0-3-1 15,-1-4 0-15,-2-5 1 0,-2 0 1 16,-3 0-1-16,-1 1-1 0,-4 1 1 15,0 1-1-15,-6 9 3 0,-2 5-3 16,-1 2 0-16,-4 5-3 0,3-1-10 16,1 1-3-16,-4 3 0 0,3 0 0 0,3 7 7 15,0 7 1-15,2 7 3 0,-1 4 0 16,-1 0 1-16,-1 1 0 16,0 1 1-16,1-3-1 0,4-2-1 15,0-4 2-15,2-4-1 0,-1-4 1 0,-5-5 2 16,5-5 2-16,1-2 3 0,6-11 2 15,2-9 0-15,2-7 2 0,-6-4 1 16,-3-5-1-16,-2-1 0 0,-3-2-3 16,-3 0-3-16,-2 1 0 0,-3 1-3 15,0-1 0-15,-4 3-2 0,-6-1-2 0,-6 3 6 16,0 1-9-16,-7 6 5 0,-6 2-2 16,-4 5-13-16,-8 5 8 0,-8 8-1 15,-4 5-1-15,-4 3 4 16,-4 11 2-16,0 6 2 0,4 4 0 0,2 7 1 15,7 4 3-15,5 4-2 0,5 5 1 16,2 2 0-16,4 8-3 0,3 2 1 16,3 5 0-16,3 3 0 0,10 2-2 15,3-2 0-15,7-2 2 0,3-4-2 16,7-5 8-16,11-5 2 0,3-5-1 0,7-7-2 16,5-6 0-16,2-5 0 0,4-10 2 15,3-6 1-15,7-6 0 0,6-6-3 16,4-9-1-16,2-7-1 0,1-3-4 15,-3-1 2-15,-8-2-3 0,-3 6 0 16,-12 4-5-16,-6 2-11 0,-10 9-29 0,-11 2-63 16,-2 4-89-16</inkml:trace>
  <inkml:trace contextRef="#ctx0" brushRef="#br0" timeOffset="79725.32">10712 13672 374 0,'0'0'53'0,"0"0"-22"16,0 0-17-16,0 0-15 0,0 0-10 15,0 0-1-15,0 0 2 0,0 0 5 16,0 0 4-16,-13 41 1 0,12-11 1 15,1 3-3-15,-2 2 0 0,-1 4-2 16,-1-2-7-16,0 3-5 0,-2-2-11 16,0-3-20-16,2-2-24 0,1-9-50 15</inkml:trace>
  <inkml:trace contextRef="#ctx0" brushRef="#br0" timeOffset="79851.7399">10724 13333 5 0</inkml:trace>
  <inkml:trace contextRef="#ctx0" brushRef="#br0" timeOffset="80636.9899">10853 13773 323 0,'0'0'27'0,"0"0"-21"16,0 0-11-16,0 0-4 0,0 0 0 16,0 0 3-16,0 0 1 0,0 0 0 15,0 0 3-15,63 88 4 0,-59-59 0 16,-2 0-1-16,-2-8 0 0,0-1-3 15,0-8-1-15,0-6 3 0,0 2 4 16,0-8 6-16,0 0 9 0,0 0 5 16,1 0-6-16,2 0-5 0,6-3-7 15,5-9-5-15,2-8-1 0,4-3-3 0,-1-3 2 16,3 2-1-16,-5 3 4 0,2 1 2 16,-6 8-2-16,-1 1-2 0,-5 7-3 15,-4 1-3-15,1 1-2 0,2 2 1 16,1 0 1-16,5 8 3 0,-1 5-1 15,1 4 4-15,-3 3-3 0,-5 3 4 16,4-1 0-16,-3 0-3 0,-1-1 2 16,-1-6-3-16,0 1 0 0,3-1 2 15,-1-7 1-15,1 6 1 0,-1-6 2 16,-4-5 0-16,2 1 0 0,-3-4 4 0,0 0 0 16,6 0 0-16,5 0-1 0,2-4-3 15,6-7-2-15,0-3-1 0,0-1 0 16,-2-1 0-16,-1-1-3 0,-1-1 2 15,-3 1-3-15,-3 7 1 0,-4 2 4 16,-2 5-2-16,-3 3 2 0,0-1-2 0,0 1-5 16,1-2-3-16,-1 0-1 0,0 2 6 15,3 0 1-15,-3 0 6 0,2 2 0 16,1 8-1-16,2 5 2 0,-1-1 1 16,2 0 1-16,1-2-2 0,3 0 2 15,3 2 1-15,5-3 0 0,-1-6-1 16,6 0-2-16,2-5-1 0,4 0 0 15,2-3-1-15,4-7-4 0,0-4-3 16,0-3-4-16,-5-2-1 0,-4-5-2 16,-4 1 0-16,-6-5 6 0,-5 1-1 0,-2-2 7 15,-5 2 1-15,-1 7 2 16,-3 0 3-16,2 8 6 0,-2 4 4 16,0 2 3-16,0 6 0 0,0-1-8 15,0 1-8-15,0-1-8 0,0 1-3 0,0 0 5 16,0 15 4-16,0 10 4 0,0 12-1 15,0 5 4-15,-3 7 0 0,1 5-3 16,-1 7 2-16,-1 3-5 0,1 6-2 16,0 1 1-16,-2-1-3 0,0-1 0 15,1-2 0-15,-1-3-10 0,-2-3-4 0,1-5-17 16,-5-6-25-16,-1-6-30 0,-2-12-98 16</inkml:trace>
  <inkml:trace contextRef="#ctx0" brushRef="#br0" timeOffset="80907.83">11769 13896 278 0,'0'0'2'0,"0"0"-10"15,0 0 1-15,0 0 7 0,0 0-1 16,0 0 2-16,87 31 1 0,-67-13-3 15,-1 0 2-15,0 1-3 0,-2-3-1 16,-1 1 1-16,-6-5 2 0,0 0 1 0,-7-3 5 16,0-5 7-16,-2 8 8 0,-1-2 4 15,-5 5-5-15,-8 5-3 0,-3-3-10 16,-6-1-6-16,1 1-4 16,-1 0-2-16,-3 0-7 0,2-2-15 0,4 1-24 15,6-4-52-15,4-4-67 0</inkml:trace>
  <inkml:trace contextRef="#ctx0" brushRef="#br0" timeOffset="81328.33">12122 13857 338 0,'0'0'35'0,"0"0"-17"16,0 0-20-16,0 0-11 0,0 0 0 15,0 0 2-15,0 0 10 0,0 0 1 16,0 0 5-16,0 0-2 0,1 93-2 16,-4-65 2-16,1-1-3 0,0 0 0 15,2-3 1-15,0-6 0 0,0-1-2 0,0-7 0 16,0-4-2-16,0 1 6 0,0-7 2 16,2 0 3-16,11 0 3 0,1-7-4 15,9-6-4-15,-1-7 0 0,-3-3 1 16,1 1-2-16,-1-2 2 0,-5 3 0 15,-2 6 3-15,-5 3-3 0,0 3 2 0,-2 1-4 16,1 1-5-16,-5 4-2 16,3 0-3-16,2 1-2 0,-2 0 0 15,7 2 0-15,3 0-1 0,-4 10 6 16,5 5-1-16,-4 5 4 0,-4 1-1 0,-1 3 3 16,-3 0-1-16,0 4 2 0,0-2-2 15,-2-2 0-15,2-3-1 0,-2-6 1 16,2-1-1-16,0-5 1 0,-1-4 1 15,7 2 3-15,-5-2 1 16,12-3-27-16,0-2 0 0</inkml:trace>
  <inkml:trace contextRef="#ctx0" brushRef="#br0" timeOffset="82949.69">12586 13954 278 0,'0'0'52'0,"0"0"-8"0,0 0-8 16,0 0-12-16,0 0-10 0,0 0-12 15,0 0-9-15,0 0-5 0,0 0 1 16,0 0 5-16,-23-20 4 0,33 29 5 0,6 10-4 16,7 5 1-16,-2 2-1 0,-1 2 0 15,-3 3-1-15,0 1-2 0,-5 1 0 16,-2 4-1-16,-4-2-1 0,-3 0 2 15,-3-3 0-15,0-5 1 0,-2-9 3 16,1-6 2-16,-5-6 3 0,3-3 2 0,-4-3-1 16,-3 0 0-16,3-16 2 0,-3-9-3 15,4-10-3-15,4-7-1 0,2-5-2 16,2-3-1-16,11 0 4 16,1 1-1-16,3 5 2 0,1 4-1 0,4 4-4 15,-4 7 1-15,0 5-7 0,-1 6-1 16,-5 7-6-16,3 7-3 0,2 4-5 15,3 0-11-15,6 7-18 0,1 8-29 16,-2 3-35-16</inkml:trace>
  <inkml:trace contextRef="#ctx0" brushRef="#br0" timeOffset="83143.57">13014 13971 424 0,'0'0'57'0,"0"0"-14"0,0 0-15 15,0 0-9-15,0 0-11 0,0 0-9 16,0 0-8-16,0 0-3 0,0 0 2 16,-23-40 3-16,23 52 5 0,-3 8 0 15,2 7-1-15,-2 2 0 0,-3 2-1 0,2-1-6 16,-2 2-6-16,3-2-22 0,2 1-27 16,1-9-41-16,1-3-80 0</inkml:trace>
  <inkml:trace contextRef="#ctx0" brushRef="#br0" timeOffset="83296.33">13178 13493 375 0,'0'0'0'16,"0"0"-10"-16,0 0-7 0,0 0-4 15,0 0-4-15,-19 77-6 0,32-45-22 16,7-2-30-16</inkml:trace>
  <inkml:trace contextRef="#ctx0" brushRef="#br0" timeOffset="83503.39">13536 13264 398 0,'0'0'50'0,"0"0"-20"16,0 0-22-16,0 0-11 0,0 0-7 15,0 0 0-15,0 0 5 0,0 0 3 16,-40 82-4-16,38-32 2 0,1 7-3 16,-2 10 4-16,3 3-2 0,-3 2 1 0,-3 3-4 15,-2-1-13-15,-2-1-18 0,-1-2-26 16,0-1-42-16,5-4-76 0</inkml:trace>
  <inkml:trace contextRef="#ctx0" brushRef="#br0" timeOffset="83875.4899">13199 14012 249 0,'0'0'50'16,"0"0"-13"-16,0 0-18 0,0 0-14 16,0 0-7-16,0 0-1 0,0 0 4 15,0 0 0-15,0 0 0 0,83-41-1 16,-40 33-1-16,1-1 0 0,0 2 0 15,-5-4-4-15,-2 2 4 0,-6-3 0 16,-3 1 5-16,-5-3 1 0,-6 0-2 16,-1 1 4-16,-7 2-3 0,-3-1 3 15,-2 3 1-15,-2-3-2 0,-1 1 5 16,-1-2 0-16,3 1 2 0,-3 0 2 0,0-1 2 16,0 7 0-16,0 2-3 0,0 4-4 15,0-2-8-15,0 2-11 0,0-2-3 16,1 2 0-16,-1 0 3 0,0 2 6 15,2 13 1-15,-1 8 2 0,2 9 2 16,-2 0-3-16,1 3 4 0,-2 0-5 0,0-1-5 16,-2 0 0-16,-2-2-12 0,3-3-7 15,-1-8-19-15,2 2-21 0,0-8-33 16,2-3-82-16</inkml:trace>
  <inkml:trace contextRef="#ctx0" brushRef="#br0" timeOffset="83996.59">13727 13518 67 0,'0'0'-32'16</inkml:trace>
  <inkml:trace contextRef="#ctx0" brushRef="#br0" timeOffset="84555.57">13850 13865 323 0,'0'0'4'16,"0"0"-15"-16,0 0-2 0,0 0 9 15,0 0 3-15,0 0 10 0,0 0-1 16,0 0 4-16,0 0 1 0,0 0 2 15,35 22-2-15,-19-22-2 0,8 0-1 0,1-3-8 16,-2-8 3-16,-3 1-5 16,-1-3 3-16,1-1 0 0,-5-1-2 15,-1-1 0-15,-4 0-1 0,-2 3-1 16,-4 0 1-16,0 4 3 0,-2 3-2 0,-2-5 0 16,0 6 1-16,0-1-8 0,-3 2 0 15,-7 4-2-15,-5 4 1 0,-7 9 3 16,1 3 3-16,2 5-1 0,0 1 4 15,2-1-2-15,4 0 0 0,1 0 4 16,5 2-3-16,4-2 4 0,3-1-2 0,3-2 3 16,11-4 4-16,4-3 3 15,8-4 0-15,3-5 0 0,3-2-4 16,1-5-2-16,6-5-2 0,-2-7-1 16,3-3-3-16,0-3-2 0,-1-3 1 0,-3 0 0 15,-7-3 4-15,-3-1-1 0,-5 2 0 16,-6 1-2-16,-6 2 1 0,-2 7 2 15,-4 7-1-15,-1 6-1 0,-2 5 0 16,0-1-5-16,0 1-3 0,0-1-2 16,0 1 0-16,0 0 4 0,-5 7 0 0,-2 10 2 15,1 6 1-15,5 1-1 0,1 3 2 16,4-1 0-16,5 1 1 16,4 1 6-16,-2-2-4 0,-2-1 5 15,-2 1-6-15,-5-3-2 0,-2 1-1 0,-9-1-4 16,-11 8-10-16,-11 1-54 0,-10 1-151 15</inkml:trace>
  <inkml:trace contextRef="#ctx0" brushRef="#br0" timeOffset="85549.58">16939 7867 246 0,'0'0'14'0,"0"0"-16"15,0 0-7-15,0 0 1 0,0 0 2 16,0 0 6-16,0 0 4 0,0 0-1 16,0 0 2-16,23 93 1 0,-17-67-2 0,-2-1-2 15,2 4-1-15,-2 3-1 0,0 2 0 16,-2 2-1-16,-2 2 1 16,0 2-2-16,-2-3-2 0,-4 0-1 15,-2-4-2-15,1-4-2 0,-2-3-8 0,5-9-8 16,3-2-16-16,-1-5-30 0</inkml:trace>
  <inkml:trace contextRef="#ctx0" brushRef="#br0" timeOffset="85843.59">17214 7852 268 0,'0'0'33'0,"0"0"-7"0,0 0-2 16,0 0 1-16,0 0-5 16,0 0-6-16,0 0-9 0,0 0-5 15,0 0-2-15,0 0-3 0,4-29 3 16,-4 29 1-16,1 0 2 0,1 14-2 0,-1 7 0 16,2 5-5-16,-1 1-2 0,-1 2 4 15,1 3 1-15,-2 1 3 0,0 2 0 16,0 3-1-16,0 0-1 0,0 0 0 15,0 1-3-15,-3-2-4 0,1-4-7 16,2-1-8-16,0-6-5 0,2-3-14 0,3-8-23 16,4-4-44-16</inkml:trace>
  <inkml:trace contextRef="#ctx0" brushRef="#br0" timeOffset="86044.8">17455 7887 356 0,'0'0'42'0,"0"0"-17"0,0 0-21 15,0 0-9-15,0 0 0 0,0 0 1 16,0 0 6-16,0 0-5 0,13 97-2 16,-8-49-2-16,0 6-5 15,-2 5-4-15,-2 3-12 0,-1 3-16 0,0-1-38 16,-4-5-80-16</inkml:trace>
  <inkml:trace contextRef="#ctx0" brushRef="#br0" timeOffset="86403.75">16230 7633 265 0,'0'0'38'15,"26"-89"-11"-15,6 48-8 0,13 1-5 16,14 5-4-16,12 3-1 0,6 4-3 15,5 5-2-15,-2 5 0 0,1 6-3 16,-4 5-1-16,-3 7-1 0,-4 2-6 0,-6 12-1 16,-5 5-3-16,-7 9-4 0,-4 5 0 15,-5 10-6-15,-7 7-6 0,-5 9-5 16,-7 8-16-16,-9 3 1 16,-8 4 10-16,-3 2-9 0,-4 3 15 0,-8 1-1 15</inkml:trace>
  <inkml:trace contextRef="#ctx0" brushRef="#br0" timeOffset="86616.4099">16658 8854 246 0,'0'0'84'0,"0"0"-12"16,0 0-23-16,0 0-19 0,0 0-16 16,0 0-4-16,109-57-6 15,-18 24-1-15,19-2 0 0,14 1-1 0,5 0 3 16,1 4-2-16,-3 2 0 0,-11 4-1 15,-15 8 0-15,-20 2-1 0,-19 6-2 16,-24 3-1-16,-18 2-3 0,-11 3-5 16,-6 0-5-16,1 0-5 0,-3 5-4 15,-1 8-21-15,-8 3-50 0,-8 5-121 0</inkml:trace>
  <inkml:trace contextRef="#ctx0" brushRef="#br0" timeOffset="88055.9">19632 3793 19 0,'0'0'30'0,"0"0"2"0,0 0-7 15,0 0-2-15,0 0-2 0,-87-52-1 16,77 49 2-16,5 0-3 0,-3-1-3 0,3 3-5 16,1-1-8-16,0 0-5 0,4 2-4 15,-2-1 2-15,2 1 8 0,13-2 9 16,10 0 6-16,15 1-4 16,11-2-4-16,15 0-3 0,9 0-4 0,10-3 1 15,7 0 1-15,5-3-1 0,6 0 2 16,5-2 0-16,6 0 1 0,6 1 1 15,1-1-1-15,4 1-1 0,0-1 0 16,-1 0-1-16,-8 2 0 0,-4 0-2 16,-12 2-2-16,-14 0 0 0,-16 3-3 0,-13 1 0 15,-13 0 1-15,-13 1-2 0,-13 1-2 16,-9 1-2-16,-7 0-5 0,0 0 2 16,0 0 0-16,2 0-3 0,-1 0-5 15,1 0-8-15,-1 0-5 0,-1 0-7 16,0 0-5-16,-1 5-11 0,-14 5-23 15</inkml:trace>
  <inkml:trace contextRef="#ctx0" brushRef="#br0" timeOffset="89588.61">19423 3885 60 0,'0'0'16'0,"0"0"1"16,0 0-3-16,0 0-2 0,-97-31-1 15,73 25-2-15,-1 1 2 0,2-1 4 16,6 3 2-16,-2-1 7 0,9 2 3 15,3 1 5-15,-4-3-6 0,7 3-5 16,0-1-6-16,1 1-6 0,3 1-1 0,-2-2-2 16,2 2-5-16,0 0-3 0,-1 0-7 15,-1 0-3-15,-2 0 3 0,0 8 3 16,-3 9 6-16,-1 7 2 0,1 6-1 16,-1 5-1-16,2 3 0 0,1 2-3 15,2 5-2-15,2 4 3 0,1 5-1 16,0 4 3-16,1 2 0 0,1 1 0 15,-1 2 3-15,-1-3-2 0,0 1 2 16,0 0 0-16,-1 0-2 0,-2 1 0 16,0 0-1-16,2 2 1 0,-1-1-1 0,2-1 1 15,0-4 1-15,2-1-1 0,2-4 2 16,0 1 1-16,1 1-1 16,-2 1 0-16,-2 1-3 0,-1-2 0 15,0 2 0-15,0 0 0 0,0 0 1 0,0-3 1 16,0-2-1-16,0-2 2 0,0 0 1 15,0-2 0-15,0 1-1 0,0-2-1 16,0-1 0-16,0-4-4 0,0-2 1 16,0-3 0-16,0-2-1 0,0 0 1 15,-1 0-1-15,-1-1 5 0,-1-1 0 0,-1 1 1 16,1-1-1-16,0 1 1 0,0-1-4 16,2 0 1-16,-1-1 3 0,2-1-1 15,0-1 1-15,0-2-1 0,0-2-2 16,0-8 0-16,0 1-1 0,0-7 0 15,0-6-1-15,2 5 0 0,-2-6 1 16,0 0 0-16,1 1 0 0,-1-6-2 16,0 0 2-16,0 0 0 0,0 8-1 15,2-2 1-15,-2 8 0 0,0-2 0 16,0 1 3-16,0 5-1 0,0-5 0 0,0-1-1 16,-2-1-1-16,2-5 0 0,0-1 0 15,0 2 1-15,0-7 1 0,-1 0-1 16,1 0 0-16,0 1 0 0,0 1-1 15,0 0-1-15,0-1 0 0,0 0 1 16,-2 1-3-16,2 4 2 0,0 0-1 0,0 0-1 16,0 0 0-16,0-6 1 15,0 0 0-15,0 0-1 0,0 2 2 0,0-1 4 16,0 1 0-16,0-1 2 0,0 1 0 16,3-1 0-16,7 1 1 0,7-2-1 15,6 0 1-15,2-5 0 0,4-2-1 16,5-2 1-16,2-1 1 0,3 2-5 15,0-2 1-15,1 1 0 0,0 1-2 16,0 3-2-16,-1-2 1 0,0 3 0 16,3-1 1-16,-2-1-1 0,4 1 2 0,2 0-3 15,0-1 1-15,6 1 0 0,2-1-1 16,4 0 2-16,4-1 0 16,3 2 0-16,3-3 1 0,3 1 3 15,4-3 2-15,0 3 0 0,0 1-3 0,-2 1-1 16,-4 1-2-16,-4 2-1 0,-4 1 0 15,-2 1 1-15,1 0-2 0,-1 0-1 16,2 0 1-16,1 0 0 0,4 0 1 16,5 0-1-16,1 0 1 0,4 0 0 15,0-3 1-15,1-4 1 0,2 2 1 0,0-3 1 16,0 0 1-16,-1 1 2 0,-6 0-3 16,-4 2-2-16,-4 0 0 0,-6 0-2 15,-6 2 2-15,-4 1-1 16,-4-2-1-16,0 3 0 0,0-1-1 0,-1 0-1 15,-1 1 2-15,1 0 0 0,-4-1 0 16,0-1 0-16,-3 0 2 0,0-3-1 16,-6 0 2-16,-5-2 0 0,-7 2 0 15,-10 3 5-15,-2-3-4 0,-3 1 3 16,-2 1-2-16,1-7-1 0,-2 5-1 0,0-6-2 16,0 0-1-16,0-1-1 0,0-6-1 15,-3-1-2-15,-1-5 1 0,2-3 2 16,1-2-3-16,-1-6 2 0,2-7 0 15,-1-6-2-15,1-4 4 0,-3-3-1 16,2-4 1-16,-2-7 1 0,-2-6-4 0,2-9 3 16,-1-8-1-16,-2-7 2 0,1-8 4 15,0-1-1-15,1-3-2 16,-1 0 2-16,2-2 0 0,-1 1 0 16,-1 3 3-16,0 3-4 0,1 6-2 0,-1 0 0 15,1 4-1-15,3 4 2 0,-1 3 2 16,2 7-1-16,0 10 1 0,-1 6-1 15,1 9 3-15,-3 8-2 0,-1 6 0 16,-1 6 0-16,-1 5-5 0,2 3 2 16,0 9-4-16,1 7 4 0,1 0 0 0,1 6-1 15,-1 0 0-15,2 0 1 0,-1 0 0 16,-2 1-1-16,2 0 2 16,-1-1-1-16,2 5 0 0,-3-7-1 15,2 3 1-15,-5-5-2 0,-3-3 0 0,-5 3-2 16,-8-5 2-16,-8 4-1 0,-12 0 1 15,-14 3 0-15,-17 2-2 0,-21 2-1 16,-20 3-5-16,-19 3-15 0,-19 9-63 16,-11 5-162-16</inkml:trace>
  <inkml:trace contextRef="#ctx0" brushRef="#br0" timeOffset="90226.27">19747 8614 117 0,'0'0'25'16,"0"0"-6"-16,0 0 3 0,-63-82 6 16,41 64 1-16,3 1 5 0,-1 1-2 15,2 2-4-15,1 1 2 0,5 5 3 0,3 0-1 16,1 2-1-16,5 3-7 0,0 1-6 16,3 2-9-16,-1-1-10 0,1 1-8 15,0 0-1-15,1-4 3 0,17 2 4 16,15-3 6-16,15 1 0 0,11-1-1 15,8 2-1-15,2 0-3 0,0 2 0 16,-7 1-5-16,-5 0-5 0,-11 0-9 16,-5 4-20-16,-8 0-24 0,-5 3-33 15,-8-3-31-15</inkml:trace>
  <inkml:trace contextRef="#ctx0" brushRef="#br0" timeOffset="90458.85">20002 8399 357 0,'0'0'32'0,"0"0"-31"0,0 0-19 0,0 0-5 16,0 0 4-16,0 0 11 0,0 0 12 15,-7 77 1-15,7-30 1 0,0 6 3 16,0 9 0-16,0 8-1 16,-6 6-1-16,-2 1-2 0,-3 1 2 0,-2-7-1 15,-2-6 0-15,-1-5 3 0,3-6-5 16,-2-4 2-16,1-3-4 0,2-4-4 15,1-5-3-15,4-3-7 0,3-2-13 16,4-4-25-16,0-1-50 0,10-9-99 16</inkml:trace>
  <inkml:trace contextRef="#ctx0" brushRef="#br0" timeOffset="90687.4099">20408 9160 481 0,'0'0'49'0,"0"0"-17"0,0 0-14 15,0 0-9-15,0 0-8 0,0 0-3 0,0 0 0 16,0 0 1-16,0 0 1 0,88-65 0 16,-40 55-2-16,4-1 2 0,0 5-2 15,-3 0-3-15,-7 2-4 0,-6 3-10 16,-14 1-22-16,-8 0-30 0,-8 0-25 15,-6 0-18-15,0 0-40 0</inkml:trace>
  <inkml:trace contextRef="#ctx0" brushRef="#br0" timeOffset="91020.0399">20499 8764 348 0,'0'0'44'16,"0"0"-11"-16,0 0-13 0,0 0-13 15,0 0-9-15,0 0-12 0,0 0-5 16,0 0 4-16,0 0 3 0,0 0 9 0,-27 12-1 16,27 14 2-16,0 1 0 0,0 0 2 15,5-5-1-15,1-1 1 0,0-6 0 16,2-3 1-16,-3-2 2 0,4-6 3 16,4-1 2-16,3-3 0 0,7-5 0 15,4-12-3-15,3-5-1 0,4-2-2 16,-1-3 0-16,-1-2 2 0,-3 2-2 15,-6 1 0-15,-1 2 1 0,-4 4-2 16,-6 6 0-16,-5 6-1 0,-1 5-4 16,-6 3-5-16,0-1-2 0,4 1-6 0,2 3 0 15,3 9 2-15,-2 9-2 16,-3 5 4-16,-2 6-3 0,-1 2-10 0,-1 0-12 16,5 1-19-16,0-4-35 15</inkml:trace>
  <inkml:trace contextRef="#ctx0" brushRef="#br0" timeOffset="91235.7899">21172 8412 429 0,'0'0'29'0,"0"0"-16"0,0 0-6 16,0 0-6-16,0 0 0 0,85-70-1 15,-40 63 0-15,3 2 0 0,0 4-2 16,2 1-1-16,-3 0-1 0,-2 1-2 16,2 5-7-16,-4 3-14 0,-3 3-30 15,-6 1-46-15,-8-1-88 0</inkml:trace>
  <inkml:trace contextRef="#ctx0" brushRef="#br0" timeOffset="91426.4">21514 8330 446 0,'0'0'36'0,"0"0"-29"0,0 0-19 16,0 0-2-16,0 0 2 0,0 0 10 15,0 0 4-15,-19 109 3 0,17-57 1 16,-1 7-6-16,-3 9 4 0,-3 9-5 16,-1 6-2-16,-2 3 1 0,-2 3-5 15,1-4-3-15,-1-5-17 0,3-7-19 16,7-10-18-16,4-8-29 0,1-11-69 15</inkml:trace>
  <inkml:trace contextRef="#ctx0" brushRef="#br0" timeOffset="91928.9599">21720 9068 405 0,'0'0'44'0,"0"0"-14"16,0 0-11-16,0 0-13 0,0 0-9 15,0 0-8-15,0 0-2 0,0 0 1 16,0 0 3-16,0 0 5 0,6-15 3 16,-1 34 1-16,1 7 1 0,-2 0-1 15,-1 0 3-15,-1-1 1 0,1 0-3 0,-2-7 2 16,1-7 0-16,-1-2-4 0,0-5 4 16,1 1 6-16,-1-1 4 0,-1-4 3 15,6 0-4-15,3-10-7 0,5-9-4 16,8-6-5-16,-1 0 6 0,-1 0-2 15,0 2 0-15,-2 2 1 0,-6 6 0 16,0 1 1-16,-5 7 0 0,-5 3-2 16,6-2-2-16,-4 5-5 0,-1-2 1 0,7 1-4 15,-1 2 0-15,4 3 4 16,3 6 0-16,-3 3 3 0,0 1 1 0,-6-3 1 16,0 2 1-16,1 0 0 0,-1-2 1 15,0 2 0-15,-3-6 0 0,-2-3 1 16,1 1 2-16,-3-4 4 0,4 0 2 15,6 0-1-15,6-9-3 0,6-4-3 16,1-7-1-16,-1-5 1 0,2 0-3 0,1-1 1 16,-1 0 1-16,-3 3-2 0,-1 4 0 15,-9 6 1-15,-2 6-2 0,-6 5-5 16,-3 2-2-16,3 0-2 16,4 7 1-16,3 8 3 0,6 6 4 0,-1 3-2 15,3 2 5-15,4 1-2 0,5-1 1 16,7-2-11-16,9-4-59 0,12-5-156 15</inkml:trace>
  <inkml:trace contextRef="#ctx0" brushRef="#br0" timeOffset="93450.56">19669 4245 218 0,'0'0'56'16,"0"0"-9"-16,0 0-15 16,0 0-10-16,0 0-13 0,0 0-9 0,0 0-8 15,0 0-5-15,0 0-6 0,12-36 3 16,-12 36 2-16,0 0 6 0,0 11 5 15,-9 5 2-15,-5 10 1 0,-1 0 1 16,-5 1-1-16,1 0 3 0,-3 1-2 16,1-4 0-16,2 0 0 0,1-3-2 15,3 1 1-15,3-4 0 0,3-4 1 16,3-1-2-16,2-3 2 0,3-6-1 16,-1 1-1-16,2-5 1 0,-1 0 2 0,1 0 2 15,0 1 1-15,0 4 2 0,0-2 1 16,10 1 0-16,4-1-2 0,5-3-1 15,7 0-1-15,-1-6-3 0,1-1-3 16,1-3 2-16,-2 5-5 0,-6-2 4 16,-2 4 0-16,-3 2-2 0,0 1 1 15,4 0 0-15,-6 0-2 0,5 0 2 0,-1 4 2 16,0 4-2-16,3 1 3 0,-2 0-1 16,-1 2-1-16,3-2 2 0,0 0-1 15,1-2-1-15,0 3 1 0,-5-6 0 16,0 1 1-16,-4-2 2 0,-5-1 2 15,6-2 1-15,-6 0 1 0,5 0 0 16,4-2-2-16,-3-6 1 0,2-4 0 0,-4-2-3 16,-1-1 1-16,-1-1 3 15,-2-3-3-15,0-1 2 0,-3 0 0 16,0-2-3-16,-1 6 0 0,-2-4 0 0,0-2-2 16,0 3-4-16,-5-7 1 0,-1 3-3 15,-3 5-1-15,0 2 0 0,0 3 0 16,-1 4 1-16,-5 3-2 0,-3 5 0 15,-6-1 0-15,-2 2 1 0,-1 9 3 16,0 3-1-16,2 5 1 0,2-1 1 0,3 0-1 16,1-1 2-16,7-4 2 0,-1-3-1 15,8-3 5-15,0-2 3 0,-4 0 5 16,5-1 3-16,-7-2 0 0,-4 0 0 16,2-8-3-16,-1-4-2 0,2-2-2 15,-1-2-4-15,4-2-3 0,0-2-4 16,0 2-3-16,3 6-2 0,-2-1-9 15,4 7-15-15,-9 6-17 0,-1 0-34 16,-5 14-54-16</inkml:trace>
  <inkml:trace contextRef="#ctx0" brushRef="#br0" timeOffset="94216.55">21101 4373 173 0,'0'0'42'0,"0"0"-3"0,0 0-5 16,0 0-5-16,0 0-3 0,0 0-5 0,0 0-5 16,0 0-4-16,0 0-4 0,4-79-2 15,-4 73-5-15,0 2-4 0,-3 0-3 16,-1 3-2-16,-8 1 0 0,-5 0 2 15,-3 10 1-15,-2 6-1 0,0 3 1 16,4 1 2-16,3 1-1 0,5-1 3 0,1-3 0 16,5-1 0-16,4 2 0 0,0-1 1 15,1 4 2-15,11-2-1 0,-1-4 4 16,7-3-2-16,-1-3 1 0,6-4 0 16,3-2 1-16,5-3-2 0,2 0 1 15,2-8-3-15,1-1-2 0,-1-1 2 16,-1-1-3-16,-2 2 2 0,-1 1 1 15,-5 0-1-15,-6 4 0 0,-6 1-1 16,-2 0 0-16,-8 2-3 0,2 1 1 16,-6 0-4-16,4 0 1 0,1 0 0 0,4 0 3 15,0 3 0-15,-1 2 1 0,3 6 1 16,-2 0 1-16,2 6 0 16,-1-4 1-16,-2-1 0 0,-1-1-1 15,-1-4 1-15,0 1-1 0,1-1 0 0,-5-3 2 16,1-1 2-16,-3-3 7 0,0 0 4 15,0 0 4-15,2 0-4 0,-1 0-5 16,1-2-3-16,1-4-6 0,-2-6 2 16,1-6-2-16,-2-2 2 0,-2-6-6 15,-8 3 2-15,-6 1 0 0,-1 0-2 0,-8 0-1 16,-2 1 1-16,-2 1 1 0,-2 1-3 16,1 6 2-16,3 2-3 0,8 5-2 15,-3 5 0-15,3 1 1 0,6 0 3 16,-5 0 3-16,7 0-1 0,5 0 2 15,-3 1-1-15,4 1-1 0,-5 1-1 16,-4 3-4-16,2 3-10 0,-4 3-34 16,0 3-79-16</inkml:trace>
  <inkml:trace contextRef="#ctx0" brushRef="#br0" timeOffset="95318.13">20112 5756 199 0,'0'0'35'16,"0"0"-3"-16,0 0-10 0,0 0-7 16,0 0-6-16,0 0-4 0,0 0-5 15,0 0-4-15,0 0-4 0,0 0 0 16,-40-45 0-16,22 58 3 0,2 1 2 15,0 4 0-15,1 0 2 0,1 1-1 0,1 3 4 16,2-2-4-16,2 1 4 16,0-2-2-16,0 3-3 0,2-9 3 0,3 3-2 15,2-6-1-15,2 1 2 16,0 4 1-16,8-3 0 0,0 0 3 0,2-2 0 16,4-3 3-16,1-2 2 0,7-1 2 15,-2-2-1-15,2-2 3 0,-1 0-1 16,0 0-1-16,-1-3-1 0,2-2-3 15,-3 1-4-15,-5-1-1 0,2 2 0 16,1-2-2-16,1 2 1 0,5-1 0 0,-2-1 0 16,2-1 0-16,1 2-1 0,0-4 0 15,2 2 1-15,0-3 1 16,-1-1 1-16,-3-4-1 0,-1-2 2 0,0 0 0 16,-7-1 1-16,-3-2 2 0,-3 5 1 15,-4-2 2-15,-2 4-1 0,-2 0 3 16,0-6-2-16,-6 3 0 0,-2 0-4 15,-1 3-1-15,-2 1-3 0,-3 2-1 16,-5 0-2-16,-1 3-2 0,-2 1 0 16,-1 3 0-16,-3 2-1 0,-3 0 1 0,0 8 2 15,0 1-1-15,2 2 0 0,1 1 2 16,2 0-1-16,1 2 1 16,5-4-1-16,5-1-2 0,0-1 3 15,6-2 0-15,4-3-3 0,0 0 1 0,3-3 1 16,-2 0-1-16,2 0 7 0,0 0 8 15,-1 0 4-15,1 0 0 0,0 0-3 16,0-8-8-16,1 0 0 0,4-6-1 16,-1 5 0-16,-3 4 1 0,1 1-2 15,-2 4-3-15,0-2-4 0,0 2-7 0,0-1-7 16,1-1 1-16,-1 2 2 0,0 0 5 16,0 0 8-16,0 8-1 0,-4 6 1 15,-3 4-1-15,1-6-3 0,0 1-3 16,2-4 2-16,2-4-5 0,1 6 5 15,1-5-1-15,0 3 1 0,10 3 1 0,-3-6 2 16,6 0-2-16,5-3 1 0,-8-3 1 16,8 0 0-16,-7 0 4 0,-7 0 1 15,6 0 0-15,-7-3-1 16,0 0 0-16,0-6-3 0,-3 4 0 0,-3-2-1 16,-8-2-1-16,-6 4 3 0,-6 2 1 15,-1 3 1-15,-4 2 0 0,2 7 2 16,-1 1-2-16,2 3-2 0,4 0-5 15,6-2-12-15,8-5-14 0,7 0-75 16</inkml:trace>
  <inkml:trace contextRef="#ctx0" brushRef="#br0" timeOffset="95942.57">21088 4484 171 0,'0'0'34'15,"0"0"-12"-15,0 0-16 0,0 0-13 0,0 0-7 16,0 0 1-16,0 0 4 0,0 0 5 16,0 0 2-16,0 0 2 15,-10-5 2-15,10 11 0 0,0 5 3 16,0-1 0-16,0-5 0 0,1 2 3 0,3-4-1 16,-1 1 2-16,0-1 1 0,-3-3 2 15,0 0 1-15,0 0 2 0,1 1 2 16,1-1-1-16,-1 0 2 0,1 2-3 15,-1-2-3-15,1 0-4 0,-2 0-8 16,0 3-5-16,-8 1-2 0,-9 4 1 0,-9 2 3 16,-4 2 2-16,2 1-2 0,2-2 1 15,6 0 0-15,7-3-2 0,5-2-4 16,5-3 3-16,3 2 2 16,0 2 3-16,7 3 7 0,12 0 2 0,6-5 1 15,9-5-1-15,3 0-3 0,5 0-4 16,-4-5-3-16,-11 1-4 0,-11 1-4 15,-8 3-33-15,-10 0-50 0,-17 0-98 16</inkml:trace>
  <inkml:trace contextRef="#ctx0" brushRef="#br0" timeOffset="96459.55">19438 4555 166 0,'0'0'32'0,"0"0"-4"16,0 0-8-16,0 0-7 0,0 0-11 15,0 0-10-15,0 0-1 0,0 0-1 16,0 0 7-16,26-37 7 0,-5 35 6 15,10-1 2-15,5 0 2 0,5-1 1 16,3 0 0-16,3-2 1 0,-1-2-3 0,-1 1-1 16,-6-1-4-16,-6 2-2 0,-10 2 1 15,-10 0 3-15,-4 1 4 16,-5 0 1-16,-1 0-4 0,1 2-3 0,-4-5-4 16,0-3 0-16,-7-2-6 0,-10-1-3 15,-8 4 0-15,-7 5 2 0,-7 3 2 16,0 0 0-16,0 5 0 0,4 2 0 15,5 4-3-15,7 1-2 0,7-3 2 16,5 0-4-16,5-1 3 0,4 1 1 0,2 5 6 16,3-2-2-16,13 3 8 0,9-6-1 15,7-1 1-15,8-7-1 16,0-1-5-16,0-1 2 0,-6-6-1 0,-5-1 6 16,-9 1-1-16,-6 1 3 0,-6 2-3 15,-5 1-2-15,0 0-6 0,-3 3-9 16,0-2-7-16,0 2-9 0,0 0-6 15,-12 0-6-15,1 12 2 0,-1 8-3 16,11 6-4-16,5 6-13 0,20 1-30 16</inkml:trace>
  <inkml:trace contextRef="#ctx0" brushRef="#br0" timeOffset="96623.64">21028 4602 130 0,'0'0'13'16,"0"0"-6"-16,0 0-2 0,-81-64-3 16,54 57-1-16,-2 2 2 0,2 2-2 15,3 3-3-15,4 0-7 0,7 5-6 0,3 5-9 16,10 7-26-16</inkml:trace>
  <inkml:trace contextRef="#ctx0" brushRef="#br0" timeOffset="97574.65">21975 5806 145 0,'0'0'45'0,"0"0"-2"0,0 0-2 0,8-82-6 15,-8 62-6-15,0 0-4 0,0 0-6 16,0 1-3-16,0 1-1 0,0 5-3 15,0-2 0-15,0 2-2 0,0-1-5 16,0 2 0-16,-3 0-4 0,-4-2-2 16,-2 2-3-16,-4 0 1 0,-4 2-1 0,-4 3 0 15,-3 3 1-15,-4 0 2 0,-1 1 3 16,2-1 1-16,0 1 3 16,6 0 1-16,5 1-1 0,5 1 0 15,4-1-1-15,2 2 2 0,5 0-1 0,-1-1-1 16,1 1-1-16,-2 0-4 0,1-2 0 15,1 2-4-15,0 0 1 0,0 0 1 16,3 0 0-16,12 0 2 0,7 0 0 16,6 0-1-16,-4 0 0 0,-4 5-1 15,-5-2 0-15,-1 3-3 0,-3 1 1 0,-5 0-2 16,2 5 1-16,-2 1 2 0,-6 6-1 16,0 5 2-16,-3 0 1 0,-10 2 0 15,-2-2 2-15,-2-2-1 0,0-3 1 16,1-2-1-16,4-6-1 0,2-1 0 15,6-2-1-15,3-5-1 0,1 4 3 16,0-2 1-16,1 1 2 0,13 2 1 16,5-7-1-16,7-1 2 0,2 0-1 15,1-6-1-15,-1-4-1 0,0-4 1 16,-2-1 0-16,-4-2 2 0,-4 0-1 0,-4-1 1 16,-5 5-2-16,-6-4-1 0,-3 0-2 15,0 1-2-15,-7-4-4 0,-7 4 0 16,-8 4-2-16,-5 3 0 0,-8 4 3 15,-6 5 1-15,-2 0 3 0,-3 8 2 16,4 4-2-16,2 3 0 0,3 3-2 0,7 2 1 16,7 3-2-16,4 0 2 0,5 0-1 15,8-2-1-15,6 0 2 0,0-3 0 16,13-1 3-16,4-3 1 16,8-4 2-16,4-2 0 0,4-7-1 0,3-1 1 15,2 0-2-15,-2-6 0 0,-3-4 2 16,-3-2 1-16,-6-2 1 0,-3-1-1 15,-7-2-1-15,-6 3-1 0,-5-2-3 16,-3-2 0-16,-2 0-1 0,-8-4-3 16,-4 5 1-16,2 7-5 0,-4 4 1 0,-3 6-2 15,-2 0 1-15,-8 9 3 16,4 3 2-16,4 2 2 0,6-4 1 0,3 1-4 16,5-4 2-16,5-3 0 15,0 0 0-15,2 0 3 0,4 4 2 0,11 1 1 16,8-1 0-16,3-5-3 0,6-3-4 15,-2 0-10-15,-1 0-29 0,-7-3-67 16,-9 3-108-16</inkml:trace>
  <inkml:trace contextRef="#ctx0" brushRef="#br0" timeOffset="98622.59">20833 6477 113 0,'0'0'39'16,"0"0"-2"-16,0 0-1 0,0 0-1 15,0 0-2-15,0 0-6 0,0 0-9 16,0 0-7-16,0 0-5 0,0 0-4 16,-16-58 0-16,16 48-2 0,0-4 0 15,5 1 1-15,2-3-2 0,4 2 2 16,1 2-1-16,2 0 3 0,-5 3-1 0,1 0 1 16,-4 4 1-16,-3 2 0 0,2 0 2 15,-5 3-1-15,0-2-1 0,0 2 1 16,2-1-5-16,-1 1-4 0,-1-1-6 15,0 1-4-15,2 0 2 0,-2 0 0 16,0 0 8-16,-7 1 2 0,-2 3 1 0,-1 6 1 16,3-4 0-16,0 2-2 0,1-1 0 15,1 2-3-15,3-2 1 0,0-2 2 16,1 0 1-16,1-2 2 0,0 1 1 16,4 1 4-16,3 0 2 0,6-5 2 15,6 0-2-15,1-8 1 0,3-3-2 16,-4-1 1-16,-2 0 2 0,-6 3-1 15,-3-3 0-15,-3 4-2 0,-4 3-3 16,-1-7-2-16,0 2-1 0,0-2-1 16,-4-4 0-16,-2 7-1 0,-1 3-1 15,1 0-4-15,2 3-1 0,-8 3-2 0,1 0 1 16,-4 6 2-16,-2 7 1 16,3 2-1-16,6-5 1 0,2 5 2 15,5-4-1-15,1 3 3 0,0 3 0 0,0-7 2 16,1 3 5-16,8-3 0 0,1-6 4 15,5 1 3-15,3-5-2 0,4-2 1 16,3-7 0-16,-1-3-2 0,-4-3 2 16,-5 0-3-16,-5 1-4 0,-9-1-8 15,-4-3-18-15,-18 1-18 0,-15-1-32 0,-15 5-61 16,-8 8-67-16</inkml:trace>
  <inkml:trace contextRef="#ctx0" brushRef="#br0" timeOffset="99487.42">19007 10967 336 0,'0'0'78'0,"20"-95"-22"15,-16 67-16-15,-2 3-15 0,-1 12-10 0,-1 7-9 16,2 0-10-16,-2 6-8 16,0 0 0-16,0 9 2 0,-5 15 5 15,-3 14 4-15,-2 12 1 0,-4 8-1 16,-1 5 2-16,-4 4 2 0,-1-1-2 0,-2-1 1 16,3-6-2-16,-1-3-1 0,4-7 0 15,2-8 1-15,2-9 1 0,4-11 0 16,3-9 4-16,4-8 3 0,1-4 3 15,-3 0-1-15,-3-11-4 0,1-9-3 16,0-11-3-16,3-4 0 0,2-5-2 0,0-5 2 16,7-3-3-16,4-4-5 0,3 1 5 15,-1-2-3-15,1 4 5 0,1 5 2 16,-1 8-1-16,-2 7 1 16,-3 9-2-16,-3 9-3 0,2 7-3 0,1 4-2 15,5 0 2-15,8 10 1 0,1 9 3 16,2 6 1-16,-1 7 1 0,7 2-1 15,3 4 2-15,-1 0 5 0,4 1-5 16,-1 1 3-16,2-2-4 0,-2-2-4 16,1-4-8-16,-2-5-16 0,0-3-24 0,-2-9-33 15,0-4-50-15</inkml:trace>
  <inkml:trace contextRef="#ctx0" brushRef="#br0" timeOffset="99688.2">19640 10601 373 0,'0'0'9'15,"0"0"-12"-15,0 0-6 0,0 0 9 0,0 0 1 16,-30 108 2-16,18-49-2 0,1 10 0 16,-1 9-2-16,-2 6 1 0,-1 2 1 15,-1 2-1-15,3 3-2 0,-1 0-5 16,1 0-8-16,4-4-10 0,2-6-28 15,6-12-45-15,1-11-78 0</inkml:trace>
  <inkml:trace contextRef="#ctx0" brushRef="#br0" timeOffset="100074.45">19977 11160 344 0,'0'0'35'0,"0"0"-24"0,0 0-14 0,0 0-10 16,0 0-2-16,0 0 8 0,0 0 7 0,0 0 3 16,0 0-1-16,-48 101 0 0,37-64-1 15,-1-1-2-15,2-1 1 0,3-3-3 16,1-2-1-16,2-4 1 16,2-6 0-16,2-4 3 0,0-5 3 0,0-7 4 15,2 3 7-15,-2-7 3 0,7 0 1 16,6-3-1-16,7-8-8 0,5-7-3 15,-2-5-2-15,-1-4 2 0,-1-2-2 16,-3 0 1-16,-1-2-2 0,-2 3 1 16,-1 1 2-16,-4 2 1 0,-3 8 1 0,-4 9-2 15,1-2 2-15,-2 6-3 0,-1-1-3 16,1 1-3-16,-2 4-12 0,0-2 3 16,0 2-2-16,0 14 5 15,0 7 5-15,-3 8-1 0,1 3-3 0,2 1-3 16,0 2-4-16,2 0-13 0,7 0-10 15,2-2-14-15,8-1-18 0,3-8-18 16,4-4-26-16</inkml:trace>
  <inkml:trace contextRef="#ctx0" brushRef="#br0" timeOffset="100480.63">20594 11262 198 0,'0'0'41'0,"0"0"-7"0,0 0-2 16,0 0-9-16,0 0-6 0,15-84-7 15,-22 79-8-15,-5 2-4 0,-5 3-2 0,-5 0 1 16,-1 9-1-16,0 6 4 0,0 5-1 16,1 5 2-16,5 0 0 15,-1 1-2-15,8 0-1 0,3 1 2 16,5 1 1-16,2 0 2 0,11-1 3 0,7-2 5 16,7-4-1-16,7-6 1 0,7-7 1 15,3-8-4-15,5-3-4 0,3-14-4 16,0-7-2-16,0-5-4 0,-1-9-3 15,0-4 0-15,-4-7-2 0,1-7 0 16,-6-6 0-16,0-6-1 0,-3-7 5 0,0-6 0 16,-3 1 4-16,-5 1 2 0,-7 5-1 15,-4 7 2-15,-7 8 6 0,-6 10 6 16,-3 11 8-16,-2 12 3 16,0 13-4-16,0 2-8 0,0 8-9 0,-7 3-8 15,-4 0-2-15,-4 20 3 0,-3 12 4 16,-2 13 3-16,1 10 2 0,-1 9-6 15,1 10 0-15,0 8-1 0,0 8 1 16,1 1-3-16,2 1 1 0,0 0-6 16,3-2-8-16,1-3-37 0,1-5-48 0,3-8-89 15</inkml:trace>
  <inkml:trace contextRef="#ctx0" brushRef="#br0" timeOffset="101274.9">21368 11264 12 0,'0'0'14'0,"0"0"1"16,0 0 1-16,0 0 3 0,0 0 5 15,0 0 1-15,0 0 4 0,0 0-1 16,39 82-3-16,-31-75-4 0,1-5-7 15,2 1-3-15,2-1-5 0,6-2-1 0,-1 0-3 16,4-3 0-16,-2-3-2 0,-1-3-1 16,-1 0 0-16,-3-2-3 15,0-1 1-15,-2 0 1 0,-5 3-1 16,-2-4-2-16,-3 4 2 0,-3-3-5 0,-1-4 2 16,-10 2 3-16,-4-1-1 0,-3 4 3 15,-2 5-1-15,-3 5 2 0,-3 1 3 16,0 2-3-16,-5 9 2 0,0 3 0 15,-4 3 0-15,2 1 0 0,1 1-1 16,2 2 0-16,5-1-2 0,5 0 0 0,4 1 1 16,9 0-1-16,7 1 3 0,1 1 6 15,18-1 3-15,10 0 1 0,10-1 1 16,11-2-4-16,6-2-1 16,6-2-1-16,7-1-3 0,3-5-3 0,2-2 0 15,1-6-1-15,-2-1 0 0,-5 0 0 16,-6-6 0-16,-6-5 0 0,-8-3 2 15,-9-1 2-15,-7-2 3 0,-8-1 2 16,-4-1 2-16,-7-3 3 0,-2 2-4 16,-4 5-2-16,-6-3-1 0,-1 1-4 0,0 1 1 15,-8-4-3-15,-3 5 0 0,-3 3-1 16,-5 4 0-16,-4 4 1 0,-4 4-1 16,-5 0-1-16,-4 4 1 15,-2 8-2-15,-1 5 1 0,0 3-1 0,4 2 1 16,4 5-1-16,5 1 1 0,6 3-1 15,6-1-1-15,8 2 2 0,6-2 0 16,0-1 2-16,12-5 1 0,7-2 4 16,4-6-1-16,4-4 2 0,4-5-2 15,3-6 0-15,4-1 1 0,-2-8-1 0,0-4 1 16,-2-6-2-16,2-5 1 0,-3-4-3 16,-1-2 3-16,0-1-1 0,-5-1 0 15,-5 1 0-15,0 3-1 0,-7 1 2 16,-2 5 3-16,-5 6-3 0,-4 4 4 15,-2 8 1-15,-2 3-6 0,0-1-4 0,0 1-4 16,0 0-3-16,-8 1 1 0,-5 11 2 16,-4 6 1-16,1 6 1 15,3 5-5-15,3 3 3 0,2 0-4 16,4-1-3-16,3-4-4 0,1-6-10 0,0-4-12 16,1-5-14-16,3-4-19 0,8-4-33 15</inkml:trace>
  <inkml:trace contextRef="#ctx0" brushRef="#br0" timeOffset="101586.52">22562 11052 239 0,'0'0'13'0,"0"0"-12"0,0 0-8 0,0 0 5 15,0 0 4-15,0 0 1 0,0 0 1 16,0 0 2-16,15 95 1 0,-12-80 6 15,2 1 6-15,3-2 10 0,2-6 3 16,5 3 3-16,5-6-6 0,4-5-7 16,5-2-10-16,5-12-9 0,0-2 0 0,3-7-3 15,-1-4 3-15,0-4-1 0,-3 0 0 16,-3-3 0-16,-1 1-2 16,-5 2 3-16,-3 6 0 0,-8 6 2 15,-4 8 3-15,-5 7-6 0,-4 4-8 0,0 0-3 16,2 0-2-16,1 11 3 0,2 7 7 15,4 8 0-15,8 0 0 0,9 1-2 16,15-1-8-16,14-2-55 0,14-4-153 16</inkml:trace>
  <inkml:trace contextRef="#ctx0" brushRef="#br0" timeOffset="114984.98">26105 8040 408 0,'0'0'49'0,"0"0"-17"16,0 0-10-16,0 0-11 0,0 0-10 0,0 0-6 15,0 0 0-15,0 0-1 16,0 0 5-16,0 0-1 0,17 29 1 15,-13 5 1-15,-3 5-2 0,-1 7 1 16,0 1-4-16,-5 3 1 0,-4 0-5 0,-2-2-5 16,2 1-11-16,1-2-22 0,2-5-36 15,5-2-57-15</inkml:trace>
  <inkml:trace contextRef="#ctx0" brushRef="#br0" timeOffset="115322.43">26289 8126 306 0,'0'0'24'0,"0"0"-11"0,0 0-13 16,0 0-6-16,0 0-3 0,0 0 1 16,0 0 5-16,0 0 1 0,0 0 1 15,25 57-1-15,-18-18 0 0,0 4 1 16,1 1 0-16,0 0 1 0,2 0 0 0,-1-2-1 15,3-2 2-15,-1-4 0 0,-1-5 0 16,-2-12 3-16,-5-6 9 16,0-8 27-16,-3-5 14 0,3 0-4 15,2-13-8-15,1-10-32 0,1-15-14 0,-1-7 4 16,1-13-4-16,0-6 13 0,2-7-1 16,0-5 0-16,2 2 0 0,-1 4-9 15,-1 5-4-15,1 7-1 0,-4 11-4 16,-2 15 0-16,-2 14-4 0,-1 10-32 15,-1 8-16-15,-3 0-23 0,-14 10-25 0,-12 14-11 16</inkml:trace>
  <inkml:trace contextRef="#ctx0" brushRef="#br0" timeOffset="115533.47">25531 8002 317 0,'0'0'56'0,"-28"-95"-15"16,26 53-21-16,5 6-7 0,20 4-10 15,15 5-4-15,15 4 0 0,14 7 1 16,8 6-1-16,7 9-3 0,1 4-1 16,-5 15-6-16,-3 9-12 0,-5 10-23 15,-8 7-53-15,-6 7-105 0</inkml:trace>
  <inkml:trace contextRef="#ctx0" brushRef="#br0" timeOffset="115667.35">25826 8784 598 0,'0'0'24'0,"0"0"-15"16,0 0-8-16,0 0-8 0,80-65-3 15,1 43-16-15,26-2-84 0,24-3-143 16</inkml:trace>
  <inkml:trace contextRef="#ctx0" brushRef="#br0" timeOffset="116522.34">28743 3984 143 0,'0'0'47'15,"0"0"0"-15,0 0-2 0,0 0-5 0,-79-59-3 16,73 53-5-16,2 3-2 0,2 0-10 16,2 3-10-16,-1-1-10 0,1-1-3 15,15-3-2-15,13 1 7 16,17-2 2-16,16 1 2 0,17-1-1 0,17 0 1 16,15-2-1-16,15-2-4 0,12-2 5 0,12-2-6 15,7 0 1-15,4 2 1 16,4 2-1-16,-2-1 0 0,-6 4-1 15,-13 2 1-15,-14 0-1 0,-18 2 0 16,-20 2 0-16,-17-2-2 0,-17 1-1 0,-14-1 1 16,-17 2-2-16,-4-1 1 0,-8 2-2 15,-4-2-4-15,2 1-2 0,-5 1-5 16,-1 0-10-16,-6 0-14 16,4 0-21-16,0 0-9 0,1 0-15 0,-5 6-17 15</inkml:trace>
  <inkml:trace contextRef="#ctx0" brushRef="#br0" timeOffset="118051.37">28421 4030 181 0,'0'0'52'0,"0"0"-4"0,0 0-7 0,0 0-7 16,0 0-8-16,0 0-5 0,0 0-7 16,0 0-2-16,0 0-5 0,-68-55-5 15,68 55-3-15,0-1-5 0,-2 1-6 16,2 0 0-16,-4 0 3 0,0 12 2 16,-2 9 6-16,2 13-1 0,1 5 1 15,3 9 0-15,0 7-2 0,0 3 0 16,4 4 2-16,3 2 0 0,2 3 3 15,-2 4 1-15,-1 5-2 0,0 4 2 16,-3 7-4-16,-2-1-2 0,-1 1 3 0,0-5-1 16,-1-3 2-16,-4-4 2 0,-1-1-2 15,2-2 0-15,0 1-1 16,2 0-1-16,2 0 0 0,0-2-1 0,0-3 2 16,0-4 4-16,0-1-2 0,-4-6 2 15,-2-3-1-15,2-3-3 0,0-4 0 16,-1 2-1-16,2-4 1 0,2 0-2 15,-1 1 2-15,2 0 2 0,0-1-2 16,-1 1 0-16,1-2-2 0,-2-3 0 16,-2-2 4-16,3-2 2 0,-2-1-3 0,0 1 4 15,-1-4-2-15,1-3-3 0,-2-1 1 16,-1-3-2-16,1-3 0 0,2-7 0 16,0-1 0-16,2-2 1 0,-1-2-1 15,1 1 1-15,-1-8-1 0,2 2 1 16,0-6-2-16,-1 5 1 0,1 1 0 0,0-2 0 15,0 2 1-15,0 1-1 0,0-2 1 16,0 2 0-16,0-1 0 16,0-6-2-16,0 4 0 0,0 2 1 15,0 1 1-15,0-2 0 0,0-5 1 0,-2 0 1 16,2 0 0-16,0 2-2 0,0 0 0 16,0-1 0-16,0 1 0 0,0-1 0 15,0 1 0-15,0-1 0 0,0 1-4 16,0-1 3-16,0 0 0 0,0 1 1 15,0 0 0-15,0-1-1 0,0 1 0 0,0-1-1 16,0 1-2-16,0-1 0 0,0 1-2 16,0-1 2-16,0 1 3 15,3 1 6-15,2 0 2 0,7-1 3 16,7-2 0-16,5 0-2 0,7-4-2 0,1-2-4 16,1-1-1-16,2 0-3 0,3 2 1 15,1 0 1-15,1 0 0 0,4 0 1 16,3-2 1-16,2 1-1 0,2-1-1 15,3 0 0-15,0 2-1 0,3-1 1 16,1-1-1-16,5 2 1 0,1-3 0 0,1-3-1 16,3-1 3-16,2-2-1 0,-1 0 2 15,2 1-1-15,-3-1-1 0,-2 2 1 16,-1 1 0-16,-4 1-2 0,0 1 0 16,0 1 0-16,-1 2 2 0,3 0-2 15,0-2-2-15,4 2 2 0,3-1 0 16,6-1 0-16,6-1 2 0,5-1 3 15,4-1 2-15,1-1 4 0,1 0-1 16,-3 2-4-16,-5 3-3 0,-4 2-4 16,-7 4-1-16,-6 1 0 0,1 0-2 0,-4 0 7 15,0 0-1-15,0 3 0 0,1 0 1 16,-4 0-4-16,-3 0 1 0,-1-2 0 16,-2 2 1-16,-3-3-1 0,-2 2 1 15,-3-2-1-15,-5 2 0 0,-5-2 6 16,-6 0-6-16,-9 1 7 0,-9-1-4 0,-8 0 1 15,-2 0 5-15,1 0 1 0,-1 0 0 16,2-3-6-16,-2 0 5 16,1-6-7-16,-1 0 4 0,-3-2 1 15,2-7-4-15,-1 0-1 0,-2-9-2 0,1-1 0 16,-1-5-1-16,0-8 1 0,2-6-1 16,-1-8 0-16,1-4-1 0,-2-3-1 15,0-4 0-15,-6-2 0 0,-4-4 5 16,-3-3-1-16,0-2 5 0,0-1-5 15,1 0 3-15,3 4-4 0,3 3 6 0,1 1-4 16,2 3 3-16,0-1-4 0,3-4-2 16,-1-3-3-16,1-4 2 15,-3-3 1-15,-2 0-2 0,1 0 2 16,-3 3-3-16,-5 1-1 0,2 4 2 0,-6 3 0 16,0-1 3-16,-2 3 2 0,-2 2-1 15,-1 3 2-15,2 8 0 0,2 7 1 16,1 10 2-16,3 8-2 0,5 10 0 15,3 11-1-15,2 0-1 0,2 6 0 16,-1-1-1-16,1 1-1 0,1 4 0 0,0-2-1 16,0 2 0-16,0-1-1 0,0 1 0 15,0-2 0-15,-2 2 0 0,1-1 0 16,-1 1 1-16,1-2-1 16,-8 1 2-16,-13-1-1 0,-14 2 1 0,-22 0 0 15,-21 3-7-15,-24 5-9 0,-24 5-49 16,-20 3-126-16,-17 2-54 0</inkml:trace>
  <inkml:trace contextRef="#ctx0" brushRef="#br0" timeOffset="118991.3">28252 5577 157 0,'0'0'30'16,"0"0"-9"-16,0 0-7 0,0 0-7 16,0 0-4-16,0 0-3 0,0 0 1 15,82-29 1-15,-55 24 1 0,2 2 1 16,3 2 0-16,0-2 3 0,3-1 4 0,-1 0 0 15,4-2 6-15,2-3 3 0,2-2 1 16,2-1-2-16,-1-3-3 0,-2 1-3 16,-2-1-4-16,1 0-1 15,-2-2-1-15,0 2 0 0,3-3-4 0,0 0 1 16,1 0-3-16,0-2 2 0,-2-2-1 16,-2 0 2-16,1-3-2 0,1-4 0 15,-1-1 3-15,3-3-2 0,0-4 3 16,-3-2-1-16,-2-2 1 0,-3-3-1 15,-3-3 1-15,-7 0 0 0,-2-1-1 0,-6 1 3 16,-2 4-4-16,-4-1 1 16,1-1-4-16,-2 3 1 0,2-2-4 15,-3-2-1-15,4-1 1 0,-3-1-3 16,1-4 4-16,1-2 2 0,2-1-1 0,2-1 2 16,-4 3-1-16,1 3 1 0,-2 4 0 15,-4 6 3-15,-2 4-2 0,-2 4 3 16,-2 5-2-16,0 1 2 0,0 8-2 15,-3 1-3-15,0 1 3 0,1 3-7 16,-1 3 4-16,2-1-2 0,-1 7-1 0,1-3-3 16,1 3-4-16,0-1-9 0,3-1-10 15,4 2-27-15,12-1-54 0,4 5-109 16</inkml:trace>
  <inkml:trace contextRef="#ctx0" brushRef="#br0" timeOffset="119519.47">29614 4305 226 0,'0'0'9'0,"0"0"-15"0,0 0-3 15,0 0 0-15,0 0 4 0,0 0 5 16,0 0 1-16,0 0 3 0,0 0 0 16,107 60 2-16,-68-43 0 0,1 0-1 15,2 0-2-15,2-2 2 0,0 1-1 16,1 1-1-16,1 0 1 0,-1 1 0 15,2 1-1-15,-1 3 1 0,2-2 0 0,0 0-4 16,1-1 3-16,1-2-1 16,-1-1-1-16,3-2 1 0,3 0-1 15,0-4 2-15,5-2-1 0,2-1 0 16,0 0 0-16,-1-4-2 0,0-2 0 0,-4-1 0 16,0 0 1-16,-2 0-1 0,-2-4 0 15,-4-4 1-15,0 1 1 0,-1-3 5 16,0-2 1-16,0-3 3 0,1-2-3 15,-2-1 1-15,1-3-3 0,0-2 1 16,-2 0 5-16,0-1-4 0,-4 1 4 0,-4 2 2 16,-6 0 0-16,-8 3 2 0,-3-1 0 15,-8 3-3-15,-6 2-2 0,-2 6-6 16,-2-1-8-16,-3 5-13 0,0-2-33 16,2 1-93-16,-2 5-80 0</inkml:trace>
  <inkml:trace contextRef="#ctx0" brushRef="#br0" timeOffset="120171.96">28923 5464 319 0,'0'0'29'16,"0"0"-7"-16,0 0-9 0,0 0-6 0,0 0-8 16,0 0-4-16,0 0 0 0,0 0 0 15,0 0 2-15,105-24 0 0,-70 42 0 16,-1 8 1-16,0 3-1 0,-1 6 3 16,0 4 0-16,1 3 0 0,-3 6 3 15,1-1-3-15,-1 3 2 0,-4 1 1 16,-2 3 0-16,-5 1 1 0,-3 2-4 15,-3 2 1-15,0 2 1 0,-4-1-1 16,-2-2-1-16,0 0 1 0,-3-3 0 16,0-4 1-16,-2-2 3 0,-2-5 1 0,-1-5-1 15,0-5 1-15,0-5-1 0,-1-11-1 16,-4 0 1-16,4-6 1 0,-3-1 1 16,1-1 1-16,0-5-1 0,1 0-2 15,2-5-5-15,-1 0-4 0,1 0-12 16,-2 0-27-16,-3 0-167 0</inkml:trace>
  <inkml:trace contextRef="#ctx0" brushRef="#br0" timeOffset="120614.91">29284 6100 70 0,'0'0'11'0,"0"0"1"0,0 0 3 16,0 0 6-16,0 0 6 0,0 0 3 15,0 0 3-15,84-27 3 0,-50 13 3 16,4-1-5-16,4-5-4 0,6 0-7 15,1-2-8-15,6-4-5 0,1 0 0 16,1-2-3-16,1-2-3 0,-2-1 1 0,-1-4 0 16,3-1 4-16,0-4 2 0,1-6-2 15,2-4 0-15,-2-3-4 0,3-4 1 16,-1-3-2-16,0 1-1 16,-1-3-1-16,-2 0 1 0,-2-1 2 0,-3-1-2 15,-7 4 3-15,-6 2 1 0,-8 5 2 16,-7 3 2-16,-5 6 1 0,-7 6-2 15,-6 6-2-15,-2 11-3 0,-4 9-3 16,2 7-2-16,-3 5-3 0,0-1-5 16,0 1-10-16,0-2-9 0,1 1-22 0,-1 1-38 15,0 1-63-15,0 14-75 0</inkml:trace>
  <inkml:trace contextRef="#ctx0" brushRef="#br0" timeOffset="121044.5">30503 5302 237 0,'0'0'30'0,"0"0"-18"0,0 0-16 15,0 0-6-15,0 0 2 0,0 0 5 0,0 0 4 16,0 0 3-16,0 0-2 16,17 101 2-16,-3-61-1 0,4 4 1 0,4 3 3 15,4 3-1-15,3 2 2 16,0 1 2-16,4 0 2 0,-1 0 0 0,0-1 1 16,-1-2-2-16,3-2-4 0,-1-2 2 15,2-5-2-15,1-3 1 0,2-3 1 16,0-5 3-16,0-4-1 0,0-5 0 15,-1-3 3-15,0-4-1 0,0-3 2 16,-1-4 0-16,-1-4 3 0,1-3-5 0,-3 0-1 16,-2 0-2-16,-4-4-5 0,-8 1-1 15,-6-3 0-15,-4 2-1 0,-4 3 1 16,0 0-1-16,-5 1 0 0,0-2-3 16,0 2-2-16,1 0-3 0,1-1-6 15,-1 1-21-15,-1 0-57 0,0 0-89 16,-10 5-63-16</inkml:trace>
  <inkml:trace contextRef="#ctx0" brushRef="#br0" timeOffset="123122.77">28803 7904 330 0,'0'0'51'0,"0"0"-18"0,1-90-6 15,-4 76-10-15,-1 7-8 0,-4 4-7 16,-6 3-5-16,-2 7-1 0,-11 14 0 0,-7 14 8 16,-3 14-4-16,-5 12 4 0,0 10-2 0,1 9-4 15,0 9 2-15,4-3-3 16,6-1 3-16,3-6 4 0,7-8-2 15,4-5 1-15,7-9-3 0,3-5-1 16,6-8-1-16,1-8 1 0,1-5 1 0,11-9 1 16,1-8 3-16,7-8 2 0,4-6 2 15,7-4-3-15,5-13 0 0,5-6 0 16,3-4-3-16,-2-2 3 0,2-3-3 16,-4 2 1-16,-5 0 0 0,-5 3 0 15,-8 7 2-15,-6 4-1 0,-6 4 0 16,-4 5-1-16,-2 4-7 0,-1-1-3 15,-3 4-1-15,1 0 0 0,2 10 2 16,0 9 4-16,0 10-1 0,-1 6 0 16,-2 4 1-16,0 7-1 0,0 2-4 0,0 3-5 15,2-3-12-15,7-2-36 0,8-7-54 16,4-8-103-16</inkml:trace>
  <inkml:trace contextRef="#ctx0" brushRef="#br0" timeOffset="124028.27">29097 8549 248 0,'0'0'4'0,"0"0"-8"0,0 0-3 16,0 0 6-16,0 0-1 0,0 0 2 16,84 88 0-16,-72-50 2 0,-3 2 0 15,-3 5 2-15,-5-1 2 0,-1 1-1 16,0-4-3-16,-4-5-1 0,-4-6-1 15,4-11 5-15,1-8 10 0,1-7 14 0,2-4 5 16,-4 0 2-16,-6-1-8 0,-1-8-5 16,-5-8-3-16,4-4-7 15,5-7-1-15,5 0-8 0,2-4-4 16,9 0 0-16,8 2 0 0,5 2-2 0,4 4 0 16,3 3-2-16,3 2 1 0,1 3 1 15,3 2-1-15,3 4 2 0,-1 0-2 16,0 1 1-16,-2 3 0 0,3 0 0 15,-3 0 1-15,3-2 1 0,0 3-1 16,1-3 1-16,-2 1 0 0,-3-3-1 0,-6 1 3 16,-5 0-1-16,-9 0 3 0,-5 0-1 15,-3 1-3-15,-6 3 2 0,1-5-6 16,-2 4 4-16,0-5-1 0,-2 2 1 16,-7 3-1-16,0 1 0 0,-4 5-1 15,-9 0 0-15,-1 5 6 0,-6 7-6 16,2 5 6-16,3 3-3 0,0 1-2 15,1 0 2-15,1 4-1 0,3-2 1 16,2 2-1-16,4-1-2 0,0 1 0 16,3-1 0-16,2-3 0 0,2-4 2 0,4-1-1 15,-1-4 1-15,3 1 1 0,0-2 1 16,0-7 3-16,0 2 2 0,3-6 5 16,5 1 0-16,8-1 1 0,6-3-2 15,3-9-4-15,0-4-1 0,0-3-1 16,1-2-1-16,-3 0-1 0,-1 0-1 0,-4-1-1 15,-3 3 0-15,-4 5 0 0,-4 2-1 16,-2 3 2-16,-3 4-1 16,1 2 1-16,-3 3-2 0,0-2 0 15,0 2-2-15,0 0-5 0,1 0 1 0,-1 0 1 16,0 0 0-16,2 0 4 0,1 12-1 16,-1 3 2-16,4 3-1 0,2 0 0 15,0-3 1-15,2 2 0 0,1-3 0 16,1 1 0-16,0-3 1 0,2-2-2 15,1 0 1-15,2-3-1 0,2-4-1 16,6-1 2-16,5-2 0 0,5-4-1 0,3-4-2 16,2-6-3-16,-3-1-4 0,-2-2-1 15,-3-3-4-15,-3-1-4 16,-5-3-2-16,-5-1-6 0,-6 0 5 0,-4-3 6 16,-6 3 7-16,-3 0 9 0,0 8 8 15,0-1 3-15,0 7 11 0,-4 1 1 16,1-1 1-16,0 7-1 0,1-1-6 15,2 5-7-15,-1-1-6 0,1 1-9 16,-2 0 0-16,-2 0-2 0,-4 8 4 0,-1 8 6 16,-2 8-3-16,4 4 3 0,0 1-3 15,1 1-2-15,0-1-1 0,1-1-2 16,-1 2-2-16,0-2-8 16,0-1-7-16,2-1-13 0,1-1-31 0,2-7-49 15,-1-8-87-15</inkml:trace>
  <inkml:trace contextRef="#ctx0" brushRef="#br0" timeOffset="124167.55">30201 8297 408 0,'0'0'7'0,"0"0"-20"16,0 0-8-16,0 0-5 0,0 0-8 15,0 0-13-15,0 0-29 0,46 80-18 16</inkml:trace>
  <inkml:trace contextRef="#ctx0" brushRef="#br0" timeOffset="124650.54">30572 8591 349 0,'0'0'17'0,"0"0"-18"0,0 0-12 15,0 0-1-15,0 0 7 0,0 0 9 16,0 0-4-16,0 0 4 0,11 88-1 15,-11-57 0-15,0-2 1 0,0-2-1 0,0-8 1 16,0 0-2-16,0-7 1 0,0-6-1 16,0 1 2-16,0-4 5 15,1 2 6-15,6-2-2 0,9-3 4 0,3-1-7 16,7-12 0-16,0-2-1 0,-1-3-5 16,-4-1 5-16,-3-1-5 0,-1 0 2 15,-4 1 0-15,-4 6 2 0,1-1 2 16,-6 7 0-16,-1 2 1 0,0 1-2 15,-3 4-4-15,0 0-4 0,0-2-8 16,1 2-5-16,1 0 2 0,-1 0 0 0,5 0 8 16,3 3 1-16,2 8 2 0,7 2 1 15,1 3 1-15,5-3 1 0,6 3 0 16,8-3-1-16,7-2 0 0,3-2 0 16,5-3-1-16,0-3 0 0,2-3 5 15,-2 0-3-15,-3-9 3 0,-5-3 1 16,-5-5-1-16,-5 0-1 0,-7-2 2 15,-6-3-1-15,-4 1 0 0,-5 0-2 16,-1 0 0-16,-6 6-3 0,-2 0 2 16,-3 3-4-16,-1 7 1 0,0 0-1 0,0 5-1 15,0-5-2-15,0 1-10 0,0-1-5 16,0 1-5-16,0 4-9 0,-2 0-4 16,-4 1-13-16,-5 7-23 0,2 1-20 15</inkml:trace>
  <inkml:trace contextRef="#ctx0" brushRef="#br0" timeOffset="126406.98">29560 9951 189 0,'0'0'24'16,"0"0"-3"-16,-105 23-1 15,64-2-6-15,1 5-7 0,2 2-3 16,4 0-4-16,9 1-2 0,6-3-1 16,9 0 0-16,3-8 0 0,7 0 2 0,2-4 1 15,10-4 1-15,7 1 2 0,4-9-1 16,8-2 0-16,-1-8 1 0,3-5-2 16,-2-4-1-16,-4-2 1 0,-4 3 0 15,-6 4 2-15,-5 2 0 0,-5 5-2 16,-4 2-4-16,2 1-1 0,-4 4 1 0,3 16 0 15,-1 14 3-15,1 15 3 0,1 7-2 16,-2 10 2-16,1 5 2 0,0 9 2 16,-1 7 0-16,1 8-1 15,-4 4 0-15,0 2-3 0,-9-1 1 0,-5-8 6 16,-4-10 1-16,-3-13 7 0,-3-15 10 16,-1-17 5-16,1-17 3 0,-1-15-3 15,2-9-9-15,0-22-9 0,1-14-10 16,6-11-6-16,5-13 1 0,6-10-4 15,5-7 0-15,17-5-1 0,11-5-5 16,10 1-7-16,5-1-7 0,8 4-10 16,-2 3 0-16,3 9 5 0,-3 9 7 15,-5 11 14-15,-5 9 7 0,-7 9 5 16,-5 7 4-16,-4 6 3 0,-4 3-2 0,-5 5 5 16,-5 6 0-16,1 0 2 0,-6 6 0 15,2-2-5-15,0 2-5 0,2 1-4 16,0 2-2-16,3 2-1 0,10 1 0 15,3 3 2-15,8 10 0 0,1 10-1 16,-2 6 2-16,-1 8-4 0,-4 5 1 0,-4 5 0 16,-4 3 1-16,-6 0 0 0,-3-1 3 15,-8-3 0-15,-1-7 2 0,-8-2 2 16,-7-7-1-16,-4-6 10 0,0-4-3 16,4-8 4-16,-2-8-4 0,0-4-5 15,3-5 0-15,-1-12-5 0,8-6 0 16,7-4-1-16,6-5-2 0,13-5 1 15,4-1-1-15,6-2 0 0,4-3 1 16,3 0 0-16,0 3-1 0,0 3 0 16,4 2 0-16,1 7 0 0,0 0 0 0,0 2 0 15,0 3 0-15,-3 4 0 0,-2-1 0 16,-4 5 2-16,-5 1-2 0,-9 5 1 16,-4 1-2-16,-5 4 3 0,-6 1-1 15,1 1 3-15,-4 2-1 0,0 0 0 16,0 0-1-16,0 0-3 0,2 0-1 0,-2 0-1 15,-2 0 2-15,-11 3-4 0,-5 9 5 16,-6 7-3-16,0 4 1 16,1 4 0-16,0 3 0 0,3 5 0 15,2 5 1-15,5 2-3 0,3 2 3 0,4 0-1 16,6-3 1-16,0-3 0 0,9-4 1 16,3-7 0-16,2-6 0 0,1-4 0 15,2-5 2-15,-3-6 1 16,2-5 0-16,3-1 0 0,2-6-1 0,8-9 3 15,-3-3-4-15,3-5 4 0,0-3-3 0,0-5-2 16,-2-3 2-16,1-4-3 16,-5 0-1-16,-3-1-2 0,-2 0-1 15,-5 3-2-15,-5 4-1 0,-5 3 0 16,-3 7-3-16,-6 2-1 0,-8 8-1 0,-6 4-1 16,-4 5 3-16,-2 3-1 0,-1 2-1 15,0 8-3-15,4 3-8 0,6-3-6 16,10 4 2-16,7 1 4 0,19 0-1 15,16 3-10-15,11-3-13 0,5-2-11 16,4-6 9-16,-3-2 21 0,-2-5 17 0,-8 0 20 16,-6-6 11-16,-7-5 14 0,-9-4 11 15,-5-1 9-15,-8 3 0 0,0-3-3 16,-4-1-5-16,-1 4-6 16,-1 1-4-16,1 2-5 0,-2 4-4 0,0 0-3 15,1 1-11-15,-1 5-7 0,0-1-7 16,0 1-2-16,0 0 1 0,0 7-1 15,-6 11 4-15,-2 7-1 0,-1 5 1 16,3 2-1-16,0 1 3 0,5 3-3 16,1-2 2-16,0 0-1 0,1-2 0 0,7-7 1 15,-1-2 2-15,4-6-2 0,-2-5 3 16,3-6-1-16,5-3 0 0,1-3 2 16,9-2-1-16,2-10-2 0,4-3 1 15,1-6 1-15,0-2 2 0,1-3-1 16,-5 1-1-16,-1 0-3 0,-7 4-1 0,-2 1 0 15,-8 7 0-15,-2 1 1 0,-5 4 0 16,-3 5-1-16,1 0-1 0,-3 3-2 16,0-2-3-16,0 2 1 15,0 0 0-15,1 3 3 0,-1 12 0 0,0 8 0 16,0 9 1-16,3-2 0 0,0 2 0 16,3-1 0-16,2-4 1 0,3-3 0 15,0-4 0-15,2-5 1 0,-4-6 0 16,4-3 1-16,1-2 2 0,2-4-3 15,6-4 2-15,0-6 0 0,-1-7-1 0,-2-4 0 16,-2-5-1-16,-5-4 1 16,-4-4-1-16,-7 0 0 0,-1-3-2 15,-10 2 0-15,-6-2-3 0,-9 4-2 16,-4 0-3-16,-3 4-3 0,1 5-6 0,-3 4-6 16,4 7-11-16,1 3-16 0,9 6-23 15,4 2-27-15,4 2-16 0</inkml:trace>
  <inkml:trace contextRef="#ctx0" brushRef="#br0" timeOffset="126633.21">32081 9472 287 0,'0'0'70'0,"0"0"-7"15,0 0-10-15,0 0-23 0,0 0-22 0,0 0-13 16,0 0-9-16,0 0 6 15,0 0 2-15,-13 35 4 0,4 28 2 16,-1 10-3-16,-2 8 3 0,1 1 3 16,0 4-4-16,0 2-2 0,-1 1-4 0,-2 0-16 15,0-3-2-15,-4-7-18 0,2-8-17 16,-1-8-35-16,2-12-44 0</inkml:trace>
  <inkml:trace contextRef="#ctx0" brushRef="#br0" timeOffset="127080.56">31680 10100 438 0,'0'0'40'0,"0"0"-15"16,0 0-13-16,0 0-9 0,0 0-4 16,86-78 1-16,-34 70-2 0,8-3 5 15,4 0 1-15,3-2-2 0,0-6 2 16,-5-1-4-16,-1-3-3 0,-6-8-2 15,-4-2 4-15,-6-9-3 0,-6-4 4 0,-8-8 2 16,-3-3-2-16,-8-3 3 16,-2 3-1-16,-4 2 0 0,-2 10-2 15,-4 7 2-15,-2 12 0 0,-3 12-2 16,-1 8-5-16,-2 6-3 0,0-2 2 0,0 7 0 16,0 18 4-16,-5 13 1 0,-2 19 2 15,0 4-4-15,-2 5 3 0,6-3-1 16,2-4 1-16,1-5 5 0,0-7-4 15,3-6 3-15,5-6-2 0,-1-9 0 16,1-7 1-16,-5-9 0 0,5-5 10 0,7-3-8 16,5-7 6-16,6-8-5 0,5-9-6 15,-1-9 5-15,2-7-6 0,2-4 2 16,-2-3-1-16,-3 1 5 0,-7 7 6 16,-7 10 8-16,-6 13 0 0,-6 9-7 15,-3 7-8-15,-4 11-7 0,-5 13-1 16,-4 13 1-16,6 7 1 0,7 6-2 15,12 3 2-15,29-3-4 0,32 2-36 16,32-8-213-16,28-7-22 0</inkml:trace>
  <inkml:trace contextRef="#ctx0" brushRef="#br0" timeOffset="128462.49">23549 14261 387 0,'0'0'5'0,"0"0"-6"16,0 0-1-16,0 0 1 0,0 0 3 15,-25 123 0-15,24-70 4 0,1 6 1 0,0 4-2 16,0 3 0-16,0 1-1 15,0-2-3-15,0-2 1 0,-2-3-1 16,-4-8 1-16,-3-7 0 0,0-9 0 16,3-11-2-16,2-12 3 0,2-6 7 0,2-7 5 15,-4 0-2-15,-2-10 0 0,0-11-7 16,-2-13-4-16,3-14-1 0,0-8-3 16,2-6 3-16,-2-3-1 0,2-2 1 15,-2 2-1-15,-1 1-2 0,-4 2 2 16,3 2 0-16,-2 7 5 0,3 5 2 0,0 8-2 15,4 13 0-15,0 4-4 16,2 11-1-16,0 6-3 0,0 1-1 0,2 5-1 16,10 3-1-16,10 12 2 15,6 8 2-15,6 6 1 0,5 4 1 0,5 6 1 16,6 3-2-16,5 3 2 0,-1 4 2 16,2 4-2-16,1 4 1 0,-1 1-2 15,-3 3-2-15,-3 2 2 0,-4-3-2 16,-6-1 2-16,-5-7-1 0,-4-5 1 15,-6-9-1-15,-3-8-1 0,-9-10 2 16,-4-5 0-16,-2-7 1 0,-4-5 6 16,0 0 8-16,-3-3-3 0,0 0-1 15,0-14-3-15,0-10-6 0,-6-11-1 16,2-11 0-16,-3-7 0 0,2-8 1 0,-1-5 0 16,2-7 2-16,-2-1-3 0,-1-4-2 15,1 3 2-15,-1-2-1 0,1 6 2 16,-1 3 0-16,-2 9-4 0,4 7-1 15,-1 9-6-15,1 16-6 0,2 12-29 16,3 9-51-16,0 6-62 0,3 4-76 0</inkml:trace>
  <inkml:trace contextRef="#ctx0" brushRef="#br0" timeOffset="129108.74">24953 15205 322 0,'0'0'51'15,"0"0"-10"-15,0 0-2 0,0-119-6 16,0 66-4-16,0-11-7 0,0-5-5 16,0-7 3-16,0-3-4 15,0-3-3-15,-1-2 2 0,-1-4-8 0,1-4-1 16,1-2-1-16,-3 1-3 0,1 5 1 16,-1 4-3-16,-1 12-3 0,1 6 2 15,2 12-4-15,-1 7 5 0,2 7 1 16,0 8-1-16,0 10 3 0,0 2-3 15,0 8 2-15,0 6-1 0,0-6-1 16,0 7 1-16,-2-1 0 0,2 1-1 0,0 5 0 16,-2-1-1-16,2 1-2 15,0-1-1-15,-1-1-2 0,1 0 0 16,0 1 0-16,-2 1 1 0,2 0 2 0,0 0 0 16,-4 0 1-16,-3 6 2 0,-5 8-1 15,-4 7 0-15,-4 0 1 0,-1 5 0 16,-2 0-1-16,-1-2 1 0,-1 2-1 15,3-3 0-15,-1-3 6 0,5 0-5 16,5-6 7-16,2-3-7 0,4-5 0 0,4-3 1 16,1 0 2-16,2-3 2 0,-2 0 0 15,2 0-3-15,2-8-7 0,6-9 3 16,8-5-4-16,3-6 5 0,3-2 2 16,1-4-1-16,1 1 1 0,1-2 0 15,-2 3 1-15,0 2-1 0,-1 5 0 16,-3 1-2-16,-1 6 0 0,3 5 0 15,-8 4-2-15,2 7 0 0,5 2-3 16,1 14 1-16,8 7-3 0,-2 10-4 16,1 6-11-16,-1 9-26 0,0 6-45 0,0 4-56 15,2 4-82-15</inkml:trace>
  <inkml:trace contextRef="#ctx0" brushRef="#br0" timeOffset="129883.07">26633 13729 414 0,'0'0'46'16,"0"0"-11"-16,0 0-17 0,0 0-11 16,0 0-9-16,0 0-3 0,0 0-1 15,0 0 1-15,-85-18 1 0,50 50 1 16,1 9 5-16,0 5-2 0,1 5 4 15,0 2-4-15,0 7-3 0,1 2 2 16,6 1-3-16,0 4 3 0,4-2-2 0,3-1 2 16,6-4 0-16,4-6 2 0,4-4 4 15,2-4-3-15,3-5 3 0,5-5-3 16,6-5-2-16,3-7 3 0,5-5 2 16,6-3 1-16,2-7 3 0,5-5-2 15,1-4-1-15,3 0-1 0,2-10-2 16,2-4-1-16,-2-4 2 0,0-4-2 15,-4-1-1-15,-2-4-1 0,-4 0-4 16,-7-3 3-16,-6 0-5 0,-8-2 0 16,-3 1-4-16,-4 2-3 0,-8 2-2 0,-7 4-1 15,-5 5 7-15,-3 4 1 0,-2 7 3 16,-4 2 2-16,0 5 1 0,3 0-2 16,2 5 0-16,9-1-3 0,5 1-4 15,7-2 0-15,3 3 1 0,3 3 2 16,12 5 5-16,8 2 3 0,4-5 0 15,11 0-1-15,2-4 1 0,1-2 1 0,1 0 0 16,-3-4 2-16,-4 1-1 0,-4-2 0 16,-5 0 2-16,-8 0-1 15,-1-5 4-15,-4-3-1 0,2 1 1 0,-1-4 0 16,2 0 0-16,-4 1 0 0,-1 2 0 16,-2-1-2-16,1 0 3 0,-2 2 0 15,4-3 2-15,-5 4 2 0,-4 3-1 16,2 0-2-16,-5 3-4 0,0-1-4 15,5 1-3-15,4 0 1 0,1 9-3 0,3 8 3 16,-6 5 1-16,1 6 0 0,-4 4 0 16,0 4 0-16,2 5 1 15,0 1-3-15,4 3-1 0,2-1-4 16,5-1-10-16,4 2-16 0,1-6-55 0,7-3-142 16</inkml:trace>
  <inkml:trace contextRef="#ctx0" brushRef="#br0" timeOffset="130499.52">27741 13736 487 0,'0'0'33'0,"0"0"-20"0,0 0-10 16,0 0-9-16,0 0 2 15,0 0 3-15,0 0 4 0,0 0 2 16,-2 112-1-16,8-59 1 0,0 8-2 16,-1 7-3-16,1 8 2 0,-3 3-2 0,-1 4 3 15,-2 1-5-15,0-2 5 0,-7 0-1 16,-6-4-1-16,-3 0 0 0,-1-3-2 16,-2-6-1-16,1-6 1 0,0-9-2 15,2-8 2-15,-2-9 0 0,5-8-1 16,2-11-1-16,2-4 0 0,5-6 2 0,1-5-3 15,0 0 0-15,-6-3 0 0,-1-3-5 16,-7-6 3-16,-5-8-2 16,-1-4-1-16,0-7 4 0,-3-3-1 15,-3-4 2-15,-3-3 2 0,-2 0 5 0,-3 0 4 16,3 5 2-16,2 3 3 0,4 8-3 16,5 4-1-16,9 7-1 0,5 4-1 15,5 5-3-15,4 2-6 0,-2-2-5 16,2 2 1-16,0 0 0 0,0 0 4 15,12 11 3-15,8 4 0 0,12 6-1 0,5-2 1 16,4-3 0-16,1-1-1 0,1-2 0 16,1-4-1-16,-1-3 0 15,-1-5 2-15,0-1-1 0,-2-1 0 16,-2-8 0-16,-2-5-1 0,-3-3 0 0,-2-1 2 16,-5-2 0-16,-2-2 2 0,-5-1 1 15,-2 0-1-15,-2 1 4 0,-2-2 0 16,-4 5 5-16,-3 5 0 0,-4 5 4 15,0 4-1-15,-2 5-4 0,0-1-7 16,0 1-5-16,0 0-1 0,0 11-1 0,-10 11 4 16,-5 17-1-16,-7 11 1 0,-5 10-3 15,-6 10-3-15,-8 3-12 0,-2 4-46 16,-1-4-181-16</inkml:trace>
  <inkml:trace contextRef="#ctx0" brushRef="#br0" timeOffset="130884.41">28692 14201 503 0,'0'0'13'0,"0"0"-10"16,0 0 0-16,0 0-6 0,79-43 0 15,-44 43-3-15,3 1-9 16,3 9-7-16,0 3-41 0,2 2-94 0,-4 2-70 16</inkml:trace>
  <inkml:trace contextRef="#ctx0" brushRef="#br0" timeOffset="131041.8">28827 14335 491 0,'0'0'15'0,"0"0"-16"0,0 0-7 16,0 0-2-16,126-68-5 0,-48 51-12 15,14-1-28-15,11-5-43 0,8 0-80 0</inkml:trace>
  <inkml:trace contextRef="#ctx0" brushRef="#br0" timeOffset="131264.04">30384 12779 436 0,'0'0'26'0,"0"0"-15"15,0 0-18-15,0 0-2 0,-96 55 14 16,68 5 1-16,-1 18 10 0,0 15 9 0,2 11-14 15,1 11-1-15,1 10-3 0,2 7-4 16,4 3 3-16,-1 0 0 16,2-1-2-16,3-3-3 0,0-7-6 15,2-6-3-15,2-6 5 0,-1-8-6 0,4-8-3 16,-1-8-10-16,1-11-42 0,0-8-42 16,-2-17-21-16</inkml:trace>
  <inkml:trace contextRef="#ctx0" brushRef="#br0" timeOffset="131579.96">29565 14229 425 0,'0'0'34'0,"1"-85"-15"16,19 50-10-16,13 5-5 0,14 1-3 0,12 3 0 16,13 3-1-16,7 2 2 0,3 1-2 15,-1 2 0-15,-5-1-2 0,-6 3-1 16,-8-2 0-16,-8-2-4 0,-11-1 6 15,-7-2-2-15,-8 0 3 0,-5-1 3 16,-6 0 0-16,-5-1 3 0,-3 1-2 0,-1 1 4 16,-2 2-3-16,-2 6 3 0,1 1 2 15,-3 5 4-15,0 5 1 0,-1-1-4 16,-1 5-4-16,0-2-8 0,0 2-5 16,2 2 1-16,5 13 2 0,0 11 2 15,0 9 0-15,-2 3-1 0,-4 6 1 16,-1 2 4-16,-1 4-6 0,-8 0-2 15,0 0-10-15,-2-3-18 0,1 2-25 16,2-7-50-16,3-3-117 0</inkml:trace>
  <inkml:trace contextRef="#ctx0" brushRef="#br0" timeOffset="131713.8199">30480 13396 320 0,'0'0'-13'15,"0"0"-9"-15,0 0-8 0,0 0-1 16,0 0-6-16,20 101-18 16,-2-48-14-16</inkml:trace>
  <inkml:trace contextRef="#ctx0" brushRef="#br0" timeOffset="132019.51">30724 13775 303 0,'0'0'76'0,"0"0"-8"16,0 0-15-16,0 0-17 0,0 0-18 15,0 0-13-15,0 0-7 0,0 0-2 0,0 0 1 16,61-27 1-16,-52 55 1 16,-2 6 1-16,-1 6 5 0,-2 0-4 15,2 3 2-15,-5-2-3 0,-1-5-1 16,0-10 1-16,0-5-1 0,0-9 1 0,0-5 3 16,0-1 2-16,0-6 4 0,6 0-3 15,6-6 0-15,9-8-3 0,10-6-2 16,-1-3 1-16,2-1 0 0,-3 0 2 15,-2 3 3-15,-2 1 0 0,-9 8 1 16,-6 4-4-16,-4 5-4 0,-6 3-3 0,4 0-3 16,3 0-2-16,4 8 1 0,3 5 0 15,-4 9-2-15,-1 3-4 0,-1 5-8 16,-2 7-12-16,1 1-30 0,1 4-29 16,2 1-42-16,-2-2-85 0</inkml:trace>
  <inkml:trace contextRef="#ctx0" brushRef="#br0" timeOffset="132392.12">31413 13907 237 0,'0'0'20'0,"0"0"-13"0,0 0-11 15,0 0 2-15,0 0 6 0,0 0 0 16,0 0 1-16,0 0-2 0,0 0 4 0,82 33 4 15,-62-25 3-15,6-4 2 0,2-2 0 16,-1-2 2-16,2 0 1 16,0-6 2-16,0-5-3 0,-2-4 4 15,1-2-7-15,-6-4-4 0,-1-2 0 0,-3-2-7 16,-5-3 0-16,-4 1-2 0,-4-2-2 16,-3 2-3-16,-2-2-5 0,-5 2-4 15,-6 1-7-15,-9 3-1 0,-4 8-1 16,-9 4 7-16,-6 11 4 0,-6 2 10 15,-8 16 5-15,-5 8 2 0,0 10 2 0,2 7 1 16,8 2 0-16,10 4 3 0,14 1-2 16,19-1 5-16,14-4 2 0,27-1-4 15,22-5 1-15,21-5-10 16,18-5-4-16,17-8-2 0,10-6-11 0,4-9-10 16,-5-6-46-16,-11-7-162 0</inkml:trace>
  <inkml:trace contextRef="#ctx0" brushRef="#br0" timeOffset="133082.44">23595 16674 312 0,'0'0'0'0,"0"0"0"0,0 0 0 15,-33 100 0-15,30-44 0 0,3 10-2 16,0 2 1-16,0 4 1 0,0-7-1 15,0 1 20-15,0-8-1 0,0-3 0 0,0-5 0 16,0-9-23-16,0-11 5 0,0-15 0 16,0-7 8-16,0-8 12 15,0 0-2-15,0 0-1 0,0-15-7 16,-1-11-23-16,-2-10 14 0,1-12-16 0,1-2 1 16,-1-2 17-16,1-3-16 0,-2-3 18 15,-1 0 3-15,-1 5 3 0,0-1 7 16,-1 5 4-16,1 8 3 0,1 14 0 15,0 7-7-15,2 8-5 0,1 5-5 16,1 3-6-16,0 4-3 0,0 0-4 0,0 0 2 16,16 2 0-16,7 10 1 0,9 6 1 15,5 8-1-15,4 6 1 0,3 3-3 16,4 0 3-16,3 0-1 0,4-3 0 16,0-1 0-16,6-2 0 0,1-3-1 15,-1-5 0-15,-1-1-3 0,0-7-1 0,-5-2-5 16,-5-5-8-16,-5-4-12 15,-6-2-17-15,-8-5-17 0,-7-9-9 16,-5-5 1-16,-8-8-2 0,-5-5-1 16</inkml:trace>
  <inkml:trace contextRef="#ctx0" brushRef="#br0" timeOffset="133246.8499">24485 16724 25 0,'0'0'89'0,"0"0"-1"0,-24-79-3 16,17 65-9-16,3 7-14 0,1 2-24 15,1 2-18-15,2 3-14 0,-3 0-9 16,-2 7 0-16,-1 9 2 0,-1 15 2 0,1 4-3 15,-3 10 2-15,-1 8-3 0,1 8 0 16,4 1-3-16,2 0-1 0,3-4-3 16,0-5 0-16,11-3 8 15,7-4-27-15,2-10-8 0,10-7-29 0,7-10-28 16,9-12-25-16</inkml:trace>
  <inkml:trace contextRef="#ctx0" brushRef="#br0" timeOffset="133846.79">25106 16336 468 0,'0'0'46'16,"0"0"-17"-16,0 0-15 0,0 0-10 0,0 0-8 16,0 0 0-16,0 0 1 0,0 0 3 15,0 0 0-15,-30 88 1 0,30-43 4 16,0 5-4-16,0 7 3 0,3 2-4 15,1 6-4-15,3 2 2 0,-2 3-5 16,-2-1 4-16,0-2-1 0,-2-4 2 0,0-8 1 16,1-4-1-16,-1-6 16 0,-1-7-18 15,2-12 16-15,-1-3-2 0,-1-10-14 16,0-6 15-16,2 0-11 0,-2-7 3 16,0 0-1-16,0 0-12 0,-5-7 11 15,-3-10-17-15,-8-8-1 0,-2 0 16 0,-2-4-20 16,-4 0 21-16,-3 0 0 15,-2-3 0-15,-1 5 3 0,-2 0-2 16,2 1 1-16,1 3-2 0,0 4 1 16,3 3 1-16,2 4-1 0,7 8 1 0,8-3-4 15,-2 7 1-15,7 0-2 0,0 0-2 16,-3 2 0-16,7 10 0 0,0 3 1 16,11 10 2-16,8-7 1 0,9 1-4 15,8-1 3-15,8-2-2 0,11-2-2 16,9-5 2-16,5-5-5 0,9-2-8 0,-1-2-7 15,-2-2-9-15,-3-6-8 0,-9 0 2 16,-10-5 10-16,-12-1 8 0,-9-2 15 16,-11-2 7-16,-9-3 7 15,-5-2 5-15,-7 0 8 0,0-3 10 0,-3 1 5 16,-4 0 2-16,-2 2 1 0,1 1-6 16,2 10-1-16,3-1-7 0,1 10-7 15,2 3-12-15,-1-1-6 0,-3 1-6 16,-5 17 1-16,-4 10 0 0,-2 11 1 15,0 7-1-15,1 4-3 0,2 3-1 0,3 1-3 16,5 1-5-16,4 1 4 0,4-1-25 16,9 1-48-16,9-5-87 15</inkml:trace>
  <inkml:trace contextRef="#ctx0" brushRef="#br0" timeOffset="134267.72">26594 16204 363 0,'0'0'34'0,"0"0"-16"16,0 0-10-16,-79-60-8 0,51 62-1 16,-1 16-2-16,-4 11 0 0,-3 7 0 15,0 8 1-15,-3 8-1 0,3 3 3 0,1 5 5 16,6 4-3-16,3 4 2 0,7 3-2 15,5-3-6-15,7 0 1 16,7 2 0-16,1-8-1 0,15-9 0 16,6-8 4-16,7-8 1 0,5-11 2 0,5-11 3 15,2-7 0-15,-1-8 0 0,3-9 1 16,0-11 1-16,0-9-2 0,-1-7 0 16,-2-7 1-16,-2-3 2 0,-3-2 2 15,-5 1 2-15,-4 3 2 0,-6 6 6 16,-7 8 2-16,-3 6 4 0,-5 13-3 0,-2 6-4 15,-3 5-9-15,0-2-12 0,0 2-4 16,0 0-4-16,0 3 2 16,0 19 3-16,0 14-2 0,0 13-1 15,0 8-1-15,3 4-10 0,4 3-4 0,6-3-10 16,1-4-5-16,5-5-25 0,5-7-27 16,4-3-38-16,8-7-72 0</inkml:trace>
  <inkml:trace contextRef="#ctx0" brushRef="#br0" timeOffset="135012.3898">27760 16328 291 0,'0'0'75'16,"-4"-97"-9"-16,1 56-15 0,-2 5-11 16,4 11-9-16,-2 5-4 0,0 7-6 0,1 7-7 15,2 1-9-15,0 5-8 0,-1 2-3 16,-2 16 0-16,-1 15 2 0,1 15 1 16,2 6 2-16,-1 4-1 0,1 2 1 15,-2 2 4-15,0-2-3 0,0-3 2 16,-1-2-3-16,-1-4-2 0,0-6 1 0,0-6-3 15,2-5 3-15,2-8-2 0,0-14 2 16,1-5 2-16,0-7 4 0,0 0-1 16,0-1 3-16,0-17-3 0,0-10-2 15,0-11 1-15,0-4 1 0,0-4 2 16,0-3-4-16,-5-6-3 0,-2-3 2 16,-2-2-5-16,-1 2 7 0,-2 1 4 15,1 5-2-15,1 5 0 0,1 8-2 16,3 13-1-16,1 7 0 0,2 9-1 15,1 7-3-15,1-1-4 0,-4 5-3 16,-5 3 2-16,-5 12 2 0,-7 11 1 16,-3 9 2-16,-4 6-1 0,-1 1 2 0,1-2-1 15,1-5 1-15,5-6 0 16,9-11-1-16,4-8 0 0,7-5 3 0,3-5 0 16,-1 0 0-16,1 0 2 0,0 0 2 15,15-8-2-15,10-10-1 0,9-9 1 16,7-7-1-16,7-3 1 0,0-6 0 15,2 4 0-15,-2-1 0 0,-2 7 3 16,-7 6-3-16,-8 7 0 0,-11 9-3 0,-6 7-2 16,-2 4-3-16,-5 13 0 0,2 13-1 15,0 14 1-15,-1 10-1 0,1 9-5 16,2 6-11-16,4 5-36 0,2 1-48 16,5-1-136-16</inkml:trace>
  <inkml:trace contextRef="#ctx0" brushRef="#br0" timeOffset="135219.54">28859 16167 546 0,'0'0'41'0,"0"0"-18"0,0 0-14 0,0 0-10 15,0 0-4-15,0 0-4 0,0 0-1 16,0 0-7-16,98-23-31 16,-50 33-95-16,5 3-115 0</inkml:trace>
  <inkml:trace contextRef="#ctx0" brushRef="#br0" timeOffset="135351.26">28789 16428 443 0,'0'0'-16'0,"0"0"-43"15,0 0-161-15</inkml:trace>
  <inkml:trace contextRef="#ctx0" brushRef="#br0" timeOffset="136423.6">30335 15730 345 0,'0'0'42'0,"0"0"-16"0,0 0-12 15,0 0-9-15,-104-21-3 0,68 42 2 16,-3 8 5-16,-2 7-4 0,-2 5 5 16,1 6-7-16,3 2-6 0,6 4 3 15,7-1-5-15,9 1 0 0,11-3 1 16,6-3 3-16,17-6 1 0,12-5 1 16,9-7 2-16,7-9 1 0,8-6-2 15,2-7 3-15,4-7-2 0,2 0-1 16,-2-11 0-16,-1-7 0 0,-6-4 0 15,-3-3 1-15,-7-4 2 0,-4-1 1 16,-6-2 0-16,-6 2 2 0,-6 2-4 16,-7 1-2-16,-5 1 2 0,-5 8-2 0,-1 3 0 15,-2 4 1-15,0 2-1 16,-2 0 0-16,-1 5-7 0,-5 1-3 0,-1 3 1 16,-2 7-2-16,-8 10 6 0,4 6 2 15,0 5-4-15,1 4 2 0,2 3-1 16,4 0 2-16,5-3-1 0,3-3 3 15,0-5-1-15,8-4 2 0,4-6 3 16,6-6 0-16,4-3 4 0,2-5 2 0,3-5-4 16,0-6 2-16,0-6-3 0,-2-6-2 15,-2-3 2-15,-7-4-1 0,-3-3-1 16,-6-4-2-16,-7 2-2 0,-1 0-3 16,-13 2-8-16,-6 1-7 0,-7 5-8 15,-5 4-14-15,-6 5-17 0,-3 8-5 0,0 7-10 16,3 3 13-16,2 7 8 15,6 5 11-15,5 3 16 0,10-4 6 16,7 4 4-16,8 2 3 0,8-1 1 16,10 4 11-16,11-6 0 0,6-4 0 0,8-2 12 15,6-4 1-15,5-4 1 0,-3 0 0 16,1-6 0-16,-3-3 7 0,-6-3 5 16,-4-2 7-16,-4-2 2 0,-6-2-2 15,-4-1 4-15,-5-1-7 0,-7 2 5 16,-3 3-3-16,-6 0 1 0,-1 4-2 0,-3-1-11 15,0-5 0-15,-1 8-11 16,-8-3-2-16,-4 7-4 0,-2 5-5 16,-9 5 5-16,-2 10-5 0,0 5 7 15,-2 4-3-15,6 4-4 0,2-1 1 0,5 2-4 16,7-1 2-16,5 0 1 0,3-2-3 16,11 0 3-16,6-4 0 0,6-2 1 15,4-5 2-15,4-3-2 0,2-10 1 16,0-2 1-16,2-8 2 0,-2-7 3 15,-2-4 0-15,-4-6 3 0,-4 0 1 16,-5-3 3-16,-4 1-2 0,-4 3 3 16,-4 7-2-16,-3-1 2 0,-2 7-1 0,-1 5-4 15,2 1-5-15,-2 5-9 16,0-1-1-16,0 1-5 0,-2 10 4 0,-2 10 1 16,0 10-1-16,1 7-3 0,1 7-8 15,2 3-16-15,3 3-23 0,6-3-40 16,7-4-26-16,1-7-40 0</inkml:trace>
  <inkml:trace contextRef="#ctx0" brushRef="#br0" timeOffset="136928.59">31413 15985 337 0,'0'0'73'16,"0"0"-16"-16,0 0-21 0,0 0-20 15,11-82-12-15,4 77-8 0,-1 5 0 0,6 7-1 16,-1 8 0-16,-4 9-3 0,0 8 2 15,-3 4-3-15,-2 8 0 16,-4 4 2-16,-2 0-3 0,-4-1 1 16,0-5 3-16,-1-7-1 0,-3-11 6 0,1-13 2 15,3-4 7-15,0-7 6 0,0 0-1 16,0 0-1-16,7-8-4 0,7-11-6 16,8-9 2-16,5-7-1 0,5-5-1 15,4-4 0-15,2 0-2 0,-2 2 1 16,1 1-2-16,-7 4 2 0,-4 4-1 0,-5 6 1 15,-7 2-1-15,-5 10 1 0,-4 5-3 16,-2 6-4-16,-3 4-9 0,0-1-5 16,0 1-6-16,0 0-5 15,0 0 10-15,-2 12 1 0,-2 6 6 0,-4 4 4 16,3 1 3-16,1-1 2 0,1 4 1 16,-2 1 2-16,1 2 0 0,1 3-1 15,2 1 1-15,-1 2 1 0,2 0 1 16,0 0-1-16,3-1 2 0,6-2 0 15,1-5 1-15,4-1 7 0,1-5-5 0,1-2 8 16,-2-3-4-16,-2-5 0 16,-6-6 2-16,-3-1 10 0,-3-4 4 15,0 0-2-15,-2 1-3 0,-12-1-15 16,-8 2-1-16,-9-2-6 0,0 0 4 0,2 0 0 16,9 0-2-16,8-3-4 0,8 3-5 15,4 0-6-15,0-9-6 0,8-5-7 16,17-9-17-16,11-6-36 0,11 0-78 15</inkml:trace>
  <inkml:trace contextRef="#ctx0" brushRef="#br0" timeOffset="137224.67">32370 16002 313 0,'0'0'30'0,"0"0"-13"0,0 0-10 16,0 0-7-16,0 0 0 0,0 0 0 15,0 0 1-15,0 0 3 0,87 6 3 16,-70 6 4-16,-4-6 4 0,-3 3 5 0,-4-3 8 15,1 0-3-15,0-1 6 16,-4-3-9-16,2 0-2 0,1-2-6 16,5-1-4-16,2-7 3 0,6-4-9 0,-5-3 5 15,1-3-6-15,-4-2 0 0,0-1-1 16,-3-3-1-16,-4-1-3 0,-2-1 0 16,-2 1-5-16,-5-1-4 0,-4 3 1 15,-5 3-12-15,-3 5 12 0,-3 9-6 16,-11 6 4-16,-5 0 9 0,-4 15-7 0,1 7 10 15,10 3-5-15,12 5-3 0,15 4-2 16,8-1-6-16,14 4-8 0,8-4-35 16,-4 1-46-16,-4-3-120 15</inkml:trace>
  <inkml:trace contextRef="#ctx0" brushRef="#br0" timeOffset="137551.68">28837 16572 446 0,'0'0'49'0,"0"0"-20"16,0 0-15-16,0 0-9 0,0 0-1 15,98-48-1-15,-35 43-6 0,13 5-3 0,11 0-29 16,11 0-128-16,7 3-93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15T09:37:51.340"/>
    </inkml:context>
    <inkml:brush xml:id="br0">
      <inkml:brushProperty name="width" value="0.05292" units="cm"/>
      <inkml:brushProperty name="height" value="0.05292" units="cm"/>
      <inkml:brushProperty name="color" value="#FF0000"/>
    </inkml:brush>
  </inkml:definitions>
  <inkml:trace contextRef="#ctx0" brushRef="#br0">23928 8267 1 0,'0'0'10'0,"0"0"1"16,0 0 2-16,0 0 3 0,0 0 0 0,0 0-2 15,0 0-1-15,0 0-2 0,0 0-3 16,0 0 1-16,-16-2 1 15,16 0 0-15,14 1 3 0,9-1 1 16,6-1 0-16,4 0 1 0,4 0-4 0,0 0-2 16,3 0-2-16,3 0-1 0,-1 0-2 15,2 2 3-15,4-2-2 0,3 1-1 16,1 0 0-16,4 1-1 0,4 1-1 16,2 0-1-16,3 0 2 0,3 0-2 15,3 0 1-15,3 0 0 0,5 0 1 0,6 0-1 16,4 1 3-16,7-1 0 0,3 2-1 15,2-2 1-15,3 2-1 0,2 1-2 16,1-1 4-16,1 1-1 16,5 2 1-16,0-2 0 0,1 2-4 0,0 1 4 15,-4 0-2-15,1 0 2 0,-3 0-1 16,-3 2 0-16,-4-1-2 0,-4 1 1 16,-4-1-2-16,-5 1-2 0,-1-1 1 15,-9 1-3-15,-3-1 3 0,-9 0 0 16,-6 0 2-16,-7-2 0 0,-8 1-2 0,-7-1 0 15,-12-3-1-15,-6 0 3 0,-7 0-1 16,-7-2 3-16,1 1 1 0,-7-1 4 16,0 0-1-16,0 0 0 0,1 0 0 15,1 0-3-15,-1 0 4 0,1 0-2 16,-1 0-1-16,1 0-1 0,-1 0-2 0,1 0-4 16,-1 2 0-16,1-2 0 15,-1 0 0-15,0 0 0 0,1 0 0 16,-1 0 0-16,1 0 0 0,-2 0 0 15,1 0 1-15,-1 0 1 0,2 0 0 0,-2 0-1 16,0 0 0-16,2 0 1 0,-2 0-1 16,0 0 0-16,2 0 1 0,-2 0-2 15,0 0 1-15,1 0 1 0,-1 0-2 16,0 0 1-16,0 0-1 0,0 0-1 16,2 0 1-16,-2 0 1 0,0 0 0 0,0 0 0 15,0 0-1-15,0 0 1 16,0 0-1-16,0 0 1 0,0 0-1 15,0 0 0-15,0 0 0 0,0 0 0 16,0 0 0-16,0 0 0 0,0 0 0 0,0 0 0 16,0 0 0-16,0 0 0 0,0 0 1 15,0 0-1-15,0 0-1 0,0 0 1 16,0 0-1-16,0 0 0 0,0 0 1 16,0 0 0-16,0 0 0 0,0 0 1 15,0 0-1-15,0 0-1 0,0 0 0 0,0 0 1 16,0 0 1-16,0 0-1 0,0 0 1 15,0 0-2-15,0 0 1 0,0 0 1 16,0 0 0-16,0 0 4 0,0 0-3 16,0 0 3-16,0 0 0 0,0 0-1 15,0 0-1-15,0 0 1 0,0 0-2 0,0 0-1 16,0 0 0-16,0 0 0 16,0 0 0-16,0 0 0 0,0 0-1 15,0 0 0-15,0 0 1 0,0 0 2 16,0 0-3-16,0 0 1 0,0-2-1 0,0 2 0 15,0-1 1-15,0 1 0 0,0-2 0 16,0 0 1-16,0 2-2 0,0-1 0 16,0 1 0-16,0-1-2 0,0 1 1 15,0-2-1-15,0 2-3 0,0-1-3 16,0 1-7-16,0-2-11 0,0 2-13 0,-5-1-25 16,-9-1-36-16,-8 2-102 15</inkml:trace>
  <inkml:trace contextRef="#ctx0" brushRef="#br0" timeOffset="11612.69">26425 11758 5 0,'0'0'5'0,"0"0"-4"0,0 0 1 16,0 0-1-16,0 0 2 0,0 0 0 15,0 0 1-15,0 0 1 0,0 0 1 16,0 0 0-16,0-4 0 0,0 4-2 16,0-1 0-16,0 1-3 0,0-2-1 15,2 2-1-15,-2-1 1 0,0 1-1 0,0 0 1 16,0-2-1-16,1 2-1 0,-1 0 1 15,0 0 0-15,0-1 0 0,0 1 2 16,0 0-1-16,0 0 1 0,2 0 2 16,-2 0-3-16,0-1 2 0,0 1 0 15,0 0 0-15,0 0-1 0,0 0-1 0,0 0 0 16,0 0 1-16,0 0-1 0,0 0-1 16,0-2 1-16,0 2 0 15,0 0 1-15,0 0-1 0,0 0 2 16,0 0 1-16,0 0-1 0,0 0 5 0,0 0-2 15,0 0 1-15,0 0 2 0,1-1-2 16,-1 1 4-16,0 0-2 0,0 0 0 16,0-2-1-16,0 2 1 0,0 0-4 15,0-2 0-15,0 2-2 0,0 0 2 16,0-1-2-16,0 1 3 0,0 0-1 0,0-2-2 16,0 2 0-16,0 0 1 15,0-1-2-15,0 1 0 0,0 0-1 16,1-2 0-16,-1 2 0 0,0 0 0 15,0 0 0-15,0-1 1 0,0 1 2 0,0 0-3 16,0-2 1-16,0 2-1 0,0 0 0 16,0-1 1-16,0 1 0 0,0-2-2 15,0 2 0-15,0-1-5 0,0 1-7 16,0-2-9-16,0 2-7 0,0-1-12 16,0 1-11-16</inkml:trace>
  <inkml:trace contextRef="#ctx0" brushRef="#br0" timeOffset="14855.21">16258 6832 63 0,'0'0'7'0,"0"0"-3"16,0 0-3-16,0 0-3 0,0 0 1 15,0 0-1-15,0 0 2 0,0 0 3 0,0 0 3 16,0-8 2-16,1 7 4 0,-1 1 0 15,0-2 1-15,2 2 0 0,-2 0-1 16,0 0 0-16,1-1-2 0,-1 1 1 16,0 0-3-16,0 0-2 0,0 0-1 15,0-2-5-15,0 2-2 0,0 0-7 16,2 0-1-16,-1 0-12 0,8 8-25 0</inkml:trace>
  <inkml:trace contextRef="#ctx0" brushRef="#br0" timeOffset="15185.29">21559 8450 28 0,'0'0'22'0,"0"0"-3"16,0 0-4-16,0 0-10 0,0 0-3 15,0 0-7-15,0 0-2 0,0 0-2 16,0 0-5-16,29 9-5 0,-25-6-13 16</inkml:trace>
  <inkml:trace contextRef="#ctx0" brushRef="#br0" timeOffset="22748.19">29978 5639 85 0,'0'0'40'0,"0"0"2"16,0 0-2-16,0 0-2 0,0 0-5 16,0 0-3-16,0 0-3 0,-6-85-4 0,6 74-2 15,2-5-2-15,8 2-7 0,0 0-5 16,9-3-2-16,-2 2-4 0,6 2 1 15,2 2 0-15,-2 0-2 0,3 2 2 16,-1 2-2-16,-1 1 1 0,-8 1 1 16,1 2-1-16,-6 0 2 0,-5 2-1 15,1 1 0-15,-7 0-1 0,0-2-2 16,0 2-1-16,1 0 0 0,5 0 0 16,1 3 2-16,2 8 0 0,2 6 0 15,-3 2 2-15,-3 7-2 0,0 4 1 0,0 8 1 16,-2 4 0-16,2 7 0 0,1 4 2 15,-1 4 1-15,1 5-2 0,1 2-1 16,-2 1-1-16,-1 2-1 0,-3 2 2 16,-1 4-2-16,0 4 2 0,0 2-1 15,0 2 2-15,0-3 3 0,-1-1-1 16,-2-1 0-16,2 1-1 0,1-1-4 16,0-2 2-16,0-2-2 0,0-7 1 15,2-4 0-15,3-5 2 0,-4-3 4 16,2-1-4-16,-1-1 4 0,-1-1-5 0,1-1-2 15,-1-2 2-15,2-4-2 0,-1-3 1 16,-1-5-1-16,1-1 2 0,0-7-2 16,-1-7 2-16,-1-2-1 15,2-4 1-15,-2-1-2 0,0 1 1 0,0 0 0 16,0 0 0-16,0-1 0 0,0 1-1 0,0-2 0 16,0 2 0-16,0-2 0 15,0 0 0-15,0-6 2 0,0 0-2 16,0-2 0-16,0 3 0 0,-2-3 2 15,2 2 1-15,0-6 2 0,-1 0-2 0,1 0 0 16,0 2 0-16,-2-1 0 0,-3 4 0 16,-4 1 1-16,-2 2 0 0,-4-1-3 15,1-1-2-15,-4-1 9 0,-1-2-5 16,-9-1-2-16,-6 0 4 0,-7-2-10 16,-7 2 6-16,-12-1 4 0,-10-1-6 0,-10 0 1 15,-10 0 0-15,-7-1-5 0,-1-7 8 16,0 1 4-16,7-2 2 0,8-2 1 15,7 2 2-15,9-1-3 16,7 2 2-16,3 0-4 0,9 1-1 0,2 0-1 16,7 3-3-16,3-1-2 0,5 2-1 15,10 2-2-15,2 1-2 0,-1 0-2 16,5 0-4-16,-2 0-8 0,3 4-20 16,6 2-49-16,4 7-99 0,4-5-72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44:04.359"/>
    </inkml:context>
    <inkml:brush xml:id="br0">
      <inkml:brushProperty name="width" value="0.05292" units="cm"/>
      <inkml:brushProperty name="height" value="0.05292" units="cm"/>
      <inkml:brushProperty name="color" value="#FF0000"/>
    </inkml:brush>
  </inkml:definitions>
  <inkml:trace contextRef="#ctx0" brushRef="#br0">19186 4326 0 0,'0'0'9'16,"0"0"-1"-16,0 0 1 0,0 0 0 15,88-7-1-15,-70 5-1 0,0 2-2 0,4-3 2 16,-1 3-2-16,7-2 1 15,1 1-3-15,-1 1 1 0,-1 0-2 16,2 0 0-16,0 0-1 0,3 0 0 16,0 0 0-16,1 0 0 0,-1 0 0 0,1 0 1 15,-1 0-1-15,-2 0 0 0,-1 0 0 16,-3 0 0-16,2 0 1 0,-4 0 0 16,1 0-1-16,1 0 2 0,1 0 1 15,1 0 2-15,-1-2 0 0,1 0 0 16,-1 1-1-16,2 0-2 0,0 1 2 15,1-2-2-15,2 2-1 0,-2 0 0 16,1 0 0-16,-1 0-1 0,-1 0 0 16,-1 0 0-16,1 0 1 0,0 0-2 15,1 0 2-15,0 0-1 0,2 0 0 0,0 0 1 16,0 0 1-16,2 0-2 0,-2-1 3 16,0-1-1-16,0 1 1 0,0-3 0 15,2 3 1-15,1-2-1 0,1-1 0 16,2 2-1-16,-1-1 0 0,-1 0 1 15,2 1-1-15,-2 0 2 0,-1 1-1 0,1-2 0 16,0 0 1-16,-3 2 0 0,-1-2 0 16,2 0 1-16,-1 1-1 15,-1-1 4-15,1 0-2 0,-1 2 0 16,0-3-1-16,1 1-4 0,2 0 0 0,1 0-2 16,3 1 2-16,-2 1-2 0,0 0 1 15,-1 0-2-15,-3 1 2 0,-1-2-1 16,0 2 1-16,-2 0 1 0,2-2-2 15,0 2 1-15,4 0-1 0,0 0 0 16,0 0 0-16,0 0-2 0,-2 0 2 0,-3 0 0 16,-2 0 1-16,-1 0 2 0,-1 2-3 15,-1-2 0-15,0 2 0 0,-1-2 0 16,2 1 0-16,1-1 1 0,1 1-1 16,-2-1 1-16,2 1-1 0,-2-1-1 15,1 2 2-15,1-2-1 0,0 0 1 0,1 0-1 16,2 0 1-16,0 0-1 15,1 0 1-15,-1 0 1 0,0 0-1 16,-3 0-1-16,-3 0 1 0,-9 0-1 16,2 0-1-16,0 0 2 0,1 0 0 0,0 0-1 15,-1 0 0-15,-6 0 1 0,0 0-1 16,1 0 3-16,-8 0-2 0,0 0 1 16,-6 0 0-16,4-2 2 0,2 2-1 15,0 0 3-15,0 0 0 0,-6 0 2 16,0-1-3-16,0 1 1 0,1 0-1 0,0 0 2 15,1 0 0-15,-1 0 0 16,1 0 0-16,-1 0 1 0,1 0-3 0,-1 0 0 16,1-1-1-16,-1 1-3 15,1 0 1-15,-2 0-1 0,1 0-1 0,-1 0-8 16,2 0-20-16,-2 0-47 0,7 0-132 16</inkml:trace>
  <inkml:trace contextRef="#ctx0" brushRef="#br0" timeOffset="1009.5966">24163 3096 100 0,'0'0'14'15,"0"0"0"-15,-86 5-1 0,51 4-3 16,-2 5 0-16,0 2 2 0,0 4 3 15,0 4 0-15,3-1 0 0,-1 6 0 16,3 1-4-16,3-1-1 0,2 4 0 16,4 0-2-16,3 1-2 0,5-1-4 0,2 3 0 15,7-4 1-15,3 2-1 0,3-3 5 16,3-3 2-16,10-3 7 0,3-5 5 16,6-4 3-16,2-5 4 0,2-2-1 15,2-4-4-15,1-4-3 0,0-1-5 16,0 0-4-16,-3 0-2 0,-8-3-3 0,-1 0-2 15,-8 0-1-15,-4 2-2 0,1 1 0 16,-6 0-1-16,0-2 0 16,0 2-1-16,1 0-4 0,1 0-1 15,-1 0-6-15,1 0-7 0,-1 0-4 0,0 0-12 16,1 0-13-16,-1 0-16 0,5 0-16 16,1 0-14-16,3 2 2 0</inkml:trace>
  <inkml:trace contextRef="#ctx0" brushRef="#br0" timeOffset="1737.9136">24296 3449 211 0,'0'0'43'0,"0"0"-4"0,0 0-4 15,0 0-7-15,0 0-4 0,0 0-5 16,0 0-4-16,0 0 0 0,0 0-6 0,11-28 0 16,-10 26-3-16,-1 2-4 0,0-1-2 15,2 1-2-15,-2-1-2 0,0 1 1 16,1-1-1-16,-1 1 2 0,2 0 0 16,-2 0 2-16,2 0 1 0,4 0 0 15,0 0 1-15,4 0 1 0,6 3-1 0,-7 1-1 16,8-2 2-16,0 1-1 15,2-1 1-15,7-2-1 0,-10 2-1 16,3-2 0-16,0 0 1 0,-1 0-2 16,5 0 3-16,-1-4-2 0,-1 1 0 0,0-3 0 15,0 0 0-15,-1 0 0 0,-2-3 1 16,0 0 1-16,-2 0-1 0,-6 2-1 16,0-3 1-16,0 0-1 0,-6 3 1 15,5-4-1-15,-4 4 1 0,-4 3-1 16,3-4 0-16,-3 1 0 0,-1-4-1 15,0-1 0-15,0 1 0 0,0 2 1 0,-1-3-2 16,-4 3 1-16,-1 2-1 16,0-1 1-16,-1 0-1 0,-2 2 1 15,-1 3-1-15,-6-1-2 0,-1 2 1 0,-6 2 0 16,1 0 1-16,-1 0 0 0,-2 6 1 16,2 0-1-16,1 0 1 0,2 3-1 15,1-2 1-15,2 0 0 0,1 2-3 16,1 0 2-16,1 2 1 0,1 0-1 15,-1 2 1-15,0 2 0 0,1-1 0 0,1 2 1 16,1 4 0-16,0-2-1 0,4-1-1 16,1 1 0-16,3-3 1 15,0 1-1-15,1-4 1 0,2 3-1 16,0 4 0-16,0 1 1 0,0 2 1 0,5-4 0 16,2-3 1-16,3 1 0 0,5-4 1 15,1-2-1-15,5-1 1 0,5-1 2 16,2-3-2-16,2-4 0 0,0-1 0 15,1 0-1-15,-1 0 1 0,-1-4-2 16,-1 2-1-16,-9-1 0 0,-1 0-1 0,-6 0-2 16,-1 2 1-16,1-3-6 0,-8 3-9 15,8-1-19-15,-8 2-26 0,0-1-38 16,2 1-109-16</inkml:trace>
  <inkml:trace contextRef="#ctx0" brushRef="#br0" timeOffset="2826.5891">25106 3328 253 0,'0'0'45'0,"0"0"-3"16,0 0-7-16,0 0-5 0,0 0-6 0,0 0-11 15,0 0-5-15,0 0-7 0,0 0-5 16,0 0-2-16,-1-25 2 16,1 25 0-16,0 0 3 0,0 0 0 15,0 13 1-15,0 6-1 0,0 5 2 0,0 1-2 16,-3 0 1-16,2 1 0 0,-4 3 0 16,2 1 0-16,-1 0-1 0,-2-1 1 15,2-1 0-15,1-3 0 0,0-8 0 16,2-6 0-16,-1-1 0 0,2-5 1 15,-1-1 1-15,1 2 5 0,0-6 6 0,0 0 10 16,0 0 3-16,0 0-5 16,0 0-7-16,0 0-9 0,3-10-4 15,5-7 0-15,5-6-1 0,-1 1 1 16,1 1-1-16,-2-2 1 0,1 1-1 0,1 2 0 16,-1 1 1-16,2 1-1 0,-1-2 0 15,4 3 2-15,1 2-3 0,0 1 0 16,-1 4 0-16,1 0 0 0,-5 5 1 15,3 0 0-15,-1 0 0 0,-4 3-1 16,5-2 1-16,-3 3-2 0,-1 0 1 0,-1 1 0 16,2 0 0-16,3 0 0 0,-4 0 0 15,2 4-3-15,-1 3 2 0,-3 1 0 16,4 6 0-16,-3-1 1 0,-4 3-1 16,-1 1 1-16,-3-5-1 0,0 6 1 15,0 0 0-15,-2 1-1 0,-1 1-1 0,0 0 0 16,0-2-2-16,0-6-2 15,0 8-2-15,4-5-4 0,-1-4-11 16,6 3-21-16,3-6-22 0,3-3-36 16,10-3-98-16</inkml:trace>
  <inkml:trace contextRef="#ctx0" brushRef="#br0" timeOffset="3210.2967">25999 2967 305 0,'0'0'55'0,"0"0"-5"15,0 0-12-15,0 0-10 0,0 0-13 0,0 0-9 16,0 0-5-16,0 0-7 0,0 0 0 16,0 0-1-16,6-30 3 0,-6 31 0 15,0 13 3-15,1 7 0 0,-1 6 1 16,0 3 0-16,0-2 0 0,0 1 0 15,-1 1 0-15,-2 1 6 0,0 1-4 0,-2 0 2 16,1-2-2-16,-1 1-2 0,0-1 3 16,-1-2-3-16,0 2 1 15,0-3 0-15,1 1-1 0,-1-3 0 16,0 0-1-16,2-2-2 0,1-6 2 0,1 1-1 16,2-1 1-16,0-5-1 0,0 1 0 15,0-3 2-15,0-4-1 0,0-1-3 16,0 1 2-16,0-6-2 0,0 0 1 15,0 0 0-15,0 0-13 0,0 1-13 16,0-1-14-16,5 0-13 0,-1-10-1 0,5-6-5 16,-2-3-10-16,-1-3-15 0</inkml:trace>
  <inkml:trace contextRef="#ctx0" brushRef="#br0" timeOffset="3408.2525">25756 3244 227 0,'0'0'75'16,"0"0"-6"-16,0 0-11 0,0 0-16 16,0 0-6-16,0 0-13 0,0 0-10 0,0 0-10 15,0 0-4-15,-22-20-1 0,22 20 2 16,4 0 0-16,14 0 0 0,11 0 0 16,8 4-1-16,6 2-4 0,4 4-3 15,5-1-14-15,4 1-34 0,-2 1-39 16,-4 0-55-16</inkml:trace>
  <inkml:trace contextRef="#ctx0" brushRef="#br0" timeOffset="4149.7343">26315 3325 330 0,'0'0'50'16,"0"0"-10"-16,0 0-10 0,0 0-12 15,0 0-8-15,0 0-7 0,0 0-3 0,0 0-2 16,0 0-2-16,0 0-1 16,0-14 2-16,0 12 1 0,3 2 2 0,6 0 0 15,4 3 0-15,3 6 0 16,-5 1 0-16,4 2 0 0,-4-2 0 0,1 0 0 16,2 1 1-16,-1 0 1 0,3-2-1 15,0-2 1-15,1-1 2 0,4-2-1 16,1-3 0-16,1-1 2 0,0 0-2 15,-1-6 0-15,1-2 0 0,-2-2 2 16,1-3-2-16,-5-1 0 0,1-2 1 0,-4-1-1 16,-1 1-1-16,-6 4 0 0,-1 0 1 15,-1 2 0-15,-4 0-3 0,1-1 1 16,-2 5-3-16,0-4 2 0,0 5-3 16,0-1-3-16,0-3 3 0,-3 6-5 15,-3-3 4-15,-2 0 1 0,4 4-1 16,-7 1 6-16,-1 1-4 0,-5 0 4 0,-4 4-3 15,3 3-1-15,0 1 2 16,2 1-1-16,-1 2 1 0,2 1-2 16,1 2-1-16,3-1 1 0,0 2 0 0,5-4 0 15,0 3 2-15,4-4 0 0,2 3 0 16,0 4 1-16,0-3 1 0,6 4-1 16,2-8 1-16,3 0 3 0,3-2-1 15,2-4 3-15,8 3-1 0,1-5-1 16,0-2-1-16,1 0-1 0,0-7 1 0,0-2-2 15,-2-3 0-15,1-1 0 16,-2-3 0-16,-1-2 1 0,-2 2 0 16,-3-3-1-16,1 2-1 0,-5 1 0 15,0 0-1-15,-6 7 1 0,0-4-2 0,-2 6 1 16,-2 3-3-16,-1 1 3 0,-2 3-2 16,0-1 0-16,0 1 2 0,3-2-3 15,-2 0 1-15,1 2 0 0,4-3-1 16,-2 2 0-16,1-1 2 0,-1 1-1 15,0 1 0-15,5 0-1 0,2 9 2 0,1 1-3 16,-1 5 2-16,-3 1-1 0,-2 2 2 16,0 3 0-16,0 2-1 15,-3 4 1-15,2-4-1 0,-2 5 2 16,-2-2-3-16,2 0 1 0,-1 0-2 0,1 0-2 16,-1-3-3-16,0-6-11 0,2-1-20 15,-3-5-27-15,-1-6-29 0,2 1-93 16</inkml:trace>
  <inkml:trace contextRef="#ctx0" brushRef="#br0" timeOffset="4629.4916">27404 3022 247 0,'0'0'14'16,"0"0"-3"-16,0 0-4 0,0 0-4 16,77-56 0-16,-66 51-2 0,-2 2-1 0,1 0 0 15,-5 1-1-15,0 2 0 0,-1 0-2 16,2 0 1-16,3 2-2 0,1 3 1 16,-4 2-1-16,1 4 1 0,-2-2-2 15,-1 4 2-15,-1 4 0 0,-3 1 2 16,1 7 0-16,-1-3 0 0,0 3-1 0,-1-1 2 15,-3 2 2-15,-2 1 2 16,1 0 2-16,-1 1 0 0,2 1 0 16,0-1-5-16,3 3 0 0,-1 1 3 15,2 2 1-15,0 0 0 0,0 3 3 0,6 2-2 16,-2 1 5-16,-1 1-1 0,1-2 2 16,-1-1-2-16,2-1-4 0,-1-1-1 15,-1-2 1-15,2 1 1 0,0-3-3 16,-1 0 1-16,-1-4-3 0,1-3-2 15,-1-2 2-15,-1-6 1 0,1-2-1 0,0-4 0 16,-2-1 0-16,3 1 2 0,-2-6-2 16,-1-1 3-16,-1-4 0 0,0 3 6 15,-4 2 1-15,-13 2-2 16,-14 0-4-16,-14-4-16 0,-16-2-31 0,-18-1-104 16,-16-1-71-16</inkml:trace>
  <inkml:trace contextRef="#ctx0" brushRef="#br0" timeOffset="5291.0566">23614 2973 239 0,'0'0'29'0,"0"0"-12"16,0 0-11-16,0 0-6 0,0 0 0 16,0 0 0-16,-79-57 3 0,53 51 3 15,6 4 4-15,0-3 4 0,10 4 3 16,4-1-2-16,-5 0-4 0,7 0 0 15,-1 1-6-15,2-1-5 0,3 2-4 0,0-2-4 16,-3 2 1-16,0 8 3 16,-2 9 7-16,1 5-3 0,2 7 1 0,2 3 2 15,0 6 2-15,0 5-2 16,0 4 3-16,0 4-3 0,0 7 0 0,0 4 0 16,0 6 1-16,-1 3-2 0,1 6 2 15,-3 0-1-15,-2 0 1 0,1-2 2 16,-3-4-4-16,-3-4 2 0,2-5-3 15,0-3-4-15,-2-2 5 0,2-4 0 16,0-3 1-16,0-5 2 0,1-6 0 0,3-5-3 16,0-12 1-16,2-10 0 0,2-7 2 15,0-5-1-15,0 5 3 0,0 1 1 16,2 1 2-16,10 2 0 0,10-9-3 16,13 0 0-16,14 0-5 0,13-9-4 15,14-1-8-15,9-3-37 0,10 4-79 0,5-5-104 16</inkml:trace>
  <inkml:trace contextRef="#ctx0" brushRef="#br0" timeOffset="10587.0075">18382 5435 68 0,'0'0'14'16,"0"0"1"-16,0 0-1 0,0 0 3 16,0 0 3-16,0 0 0 0,0 0 0 15,0 0-1-15,0 0-7 0,0 0 0 16,-10-28-4-16,10 28-3 0,0-2-7 15,-3 0-3-15,3 2-3 0,0 0 3 0,-1 0 1 16,-1 0 3-16,1 12 1 0,-2 5 0 16,-1 9 1-16,1 1 0 15,0 1 0-15,0 2 1 0,0-2-2 16,0-1 1-16,-1-7 1 0,2 0 2 0,1-8 0 16,-1 3 0-16,1-2-1 0,1-7 1 15,-1 7-1-15,1-7 1 0,-2-2 2 16,2 2 1-16,0-6 7 0,-1 0 6 15,1 0 6-15,0 2 6 0,0-1 1 16,0 1-1-16,-2-2-7 0,2 2-8 0,0-2-9 16,0 0-3-16,0 0-6 0,0 0-4 15,0-10-5-15,3-7-7 0,3-4-6 16,-1-2-5-16,0 1 0 0,-2-3 4 16,-2 0 5-16,-1 0 9 0,2 5 6 15,-2 3 4-15,0 4 3 0,0 1-2 0,0 1 1 16,0 5-1-16,-2-2 0 15,1 3 1-15,-1 0 0 0,1 2 1 16,1 3 1-16,-2-2-1 0,2 2 1 16,0-1-2-16,-1 0-2 0,1-1-1 0,0 1-1 15,0-1 2-15,0-1 2 0,1 0 0 16,8 0 3-16,0 1-2 16,5 1 1-16,4-1-1 0,0 2 1 15,7 0-2-15,-2 0 2 0,2 0-3 0,4 0 3 16,3 0 1-16,5 0 0 0,6 0-1 0,1 2 0 15,2-1-2-15,-2-1-1 16,2 2 0-16,-1-2 0 0,2 1-1 16,0 1 0-16,0-1 1 0,-2 1-1 15,0 0 2-15,-5-1 0 0,-2 1-2 0,-2-1 0 16,-1-1 0-16,-3 0 1 0,1 0 0 16,-5 0 0-16,1 0 0 0,-2-4-1 15,0 0 2-15,1 0-4 0,-4 1 4 16,-6 0-2-16,-1 0 0 0,-5 3 1 15,1-2-1-15,-2 1 0 0,1-1 0 0,-1 0 0 16,-6 2 0-16,1 0 1 16,-6 0-1-16,4-1 0 0,3 1 0 15,-3 0 0-15,7-1 0 0,-6 1 0 16,0 0 0-16,8-1 0 0,-8 1 1 0,7 0-1 16,1-2-1-16,-9 2 1 0,2 0-1 15,-6 0 1-15,0-2-1 0,0 2 1 16,2 0 0-16,-1 0 0 0,1 0 0 15,-1 0 1-15,1 0 0 0,-1 0 0 16,2 0 0-16,-2 0 1 0,-1 0 0 0,1 0 1 16,-1 0 0-16,2 0 1 0,-2 0-1 15,1-1-1-15,-1 1 0 0,0 0 0 16,2-2-1-16,-2 1 1 0,0-1 0 16,0-4 1-16,0 0-2 0,0-5-1 15,-3 2 1-15,1-3 0 0,1 1-1 0,0-1 1 16,1 0-1-16,-3 0 1 15,2 0 0-15,-1 0-1 0,1 0 2 16,1 5-2-16,0 3 0 0,-2-2 1 16,2-1-1-16,-1 2 1 0,1 0 1 0,0 5-2 15,-2-1-1-15,2 1-5 0,0-2 0 16,0 2 0-16,0 0 1 0,-1 0 2 16,1 0 1-16,-3 13 1 0,1 6 1 15,-1 7-2-15,0-2 2 0,2 2-2 16,0 1 2-16,-1 2-1 0,-1 1 1 15,1 1 0-15,-3 1 0 0,2-1 0 0,-1-1 0 16,1-10 0-16,2 0 0 16,-1-6 0-16,1-2 1 0,-1 2 0 15,2-8 0-15,0-1 2 0,-1 0-2 0,1 1 2 16,0-1 0-16,0 1 1 0,0-6 3 16,-2 0 1-16,2 0 1 0,0 1-2 15,0 1 1-15,0 0-3 0,0-2 0 16,0 1-1-16,0-1 0 0,0 2-1 15,0-2 1-15,0 0-1 0,0 1 0 0,0-1-3 16,0 0-10-16,0 0-16 0,0 0-29 16,0-3-41-16,0-9-104 15</inkml:trace>
  <inkml:trace contextRef="#ctx0" brushRef="#br0" timeOffset="11350.3673">19555 5137 174 0,'0'0'32'0,"0"0"-9"0,0 0 0 16,0 0-4-16,0 0-4 0,0 0-1 15,0 0-4-15,0 0-3 0,0 0-1 16,-10-43-1-16,7 40 0 0,-1-1-3 16,1 2 0-16,3 2 1 0,-2-3-3 0,2 3 1 15,-1 0-1-15,-1 0 0 0,1 0 0 16,-1 0-1-16,1 0-1 0,-1 0 2 16,-2 0-1-16,-2 0 1 0,1 0 0 15,2 0-1-15,3 0 1 0,-2 0-1 16,2 0 0-16,-1 3 1 0,-1 3 0 0,1-2 1 15,1 7 1-15,0-3 2 0,0 2 0 16,6 2 0-16,5 2-1 0,4 3 4 16,0 0-3-16,0-2 1 15,4 0 0-15,-2 0-3 0,3 0 2 0,-1-3-2 16,-3 0-1-16,-3-4 0 0,-1 0 0 16,-5-4 1-16,0 1-1 0,2 1 0 15,-6-5-1-15,1 2 0 0,-4-3 0 16,0 0 1-16,0 0 1 0,2 2-1 15,-1-2 1-15,0 1 0 0,1-1-2 0,-1 2 1 16,1-2 0-16,-1 1 1 0,-1-1 0 16,2 0-1-16,-2 2 1 15,1-2-1-15,-1 0 0 0,0 2 0 16,2-2 1-16,-2 0-1 0,0 1 0 0,1-1-1 16,-1 0 0-16,0 0 0 0,0 2-1 15,3-2 0-15,-3 0-2 0,0 0 1 16,0 0 1-16,0 1 0 0,0-1 0 15,0 4 1-15,-9 6 0 0,-2 0 1 16,-8 4-1-16,1 1 1 0,-3 0-1 0,-2 0 1 16,-2 2 1-16,3 0 1 0,-2-2 0 15,2 1-1-15,3-4 3 0,3-4-3 16,3 2 1-16,5-5-1 0,-1 2 0 16,2-1-2-16,-1 1 0 0,0 0 1 15,1-2 1-15,-1 2-1 0,5-4 2 16,1 0 0-16,2-3-2 0,-2 0 2 15,2 0 0-15,-1 2-1 0,-1-2 0 16,2 1-4-16,-1-1-4 0,1 1-3 16,-3-1-3-16,3 1-10 0,-3 8-22 0,2-3-34 15,-4 6-75-15</inkml:trace>
  <inkml:trace contextRef="#ctx0" brushRef="#br0" timeOffset="12037.55">18409 5390 89 0,'0'0'36'15,"0"0"1"-15,0 0 0 0,0 0-5 16,0 0-3-16,0 0-5 0,0 0-7 0,0 0-3 16,0 0-3-16,0 0-4 0,25-54-3 15,5 38-1-15,7-1-2 0,3 0 0 16,4 1-1-16,0 0 0 0,-5 3 0 16,-2-1 0-16,-8 4 2 0,-11 4 0 15,-6 1 1-15,-8 3-2 0,0 0 2 16,-1 0 1-16,0-1 2 0,2 2-4 15,-5 1-1-15,0-2-4 0,0 2-1 16,0 0 4-16,-13 0-2 0,-3 5 3 16,-7 2-3-16,2 3 1 0,0-2-1 0,-1 2 2 15,0-1 2-15,0 1-2 0,-1 1 0 16,-1-1 0-16,1 2-2 0,2 1 2 16,0 1-1-16,5-1 1 15,0 1 0-15,4-1 0 0,2-2-1 0,5 1 1 16,0-4-1-16,2 3 1 0,2-1 2 15,1 2-1-15,0 3 3 0,4 1-2 0,8 2 2 16,5-3-1-16,3-1 2 0,2-2 2 16,4-2-1-16,4 0 1 15,2-1 0-15,2-3-1 0,-4 0-2 0,-1-2-1 16,-11-1-2-16,0 1 0 0,-7-2 0 16,0 2-2-16,-1-2-5 0,-5 1-5 15,0-2-10-15,-5-1-19 0,3 1-16 16,0 2-10-16,-2-1-34 0</inkml:trace>
  <inkml:trace contextRef="#ctx0" brushRef="#br0" timeOffset="12371.2557">18256 5097 148 0,'0'0'7'0,"0"0"0"16,0 0 4-16,0 0 2 0,0 0 6 15,-3 82 2-15,11-49-2 0,-1 2 0 16,2 0-6-16,2 0-3 0,1-2 3 15,-1 1 3-15,1-3-1 0,-2-4-1 16,0-2-4-16,-3-8-7 0,-1-1-1 16,-3-5 1-16,1-2-2 0,-1 2 0 0,3-2 1 15,-2 0-2-15,1 1-2 0,2 2-6 16,-3-4-28-16,2 8-46 0,-2-7-114 16</inkml:trace>
  <inkml:trace contextRef="#ctx0" brushRef="#br0" timeOffset="23721.1372">20044 5276 114 0,'0'0'31'0,"0"0"-3"15,0 0-2-15,0 0-10 0,0 0-7 16,0 0-11-16,0 0-2 16,0 0 1-16,0 0 6 0,0-24 3 15,-5 30 1-15,-6 7 0 0,-5 4-1 0,-1 1 1 16,-1 1-3-16,-2 2 1 0,-2 0-1 16,2 0-1-16,-2 2 2 0,2 0-3 15,2-2 3-15,1-1 0 0,7-6-1 16,-3-3 6-16,7-2-1 0,2-7 4 15,-3 3 2-15,2-4 1 0,1 2 4 0,0-3-1 16,4 0 3-16,-4 0-3 0,-1 0-3 16,1 0-3-16,1-3-5 0,0-1-3 15,0 1-1-15,0 0-3 0,2 0-2 16,1 3 0-16,-2-2 0 0,2 2-2 16,0 0 0-16,-2-2-4 0,2 2-3 15,0-1 3-15,0 1 0 0,0 0 5 16,0 0-1-16,4 0 2 0,4 5 0 15,3 6-3-15,0-1-3 0,-1-1-3 16,-1 2-4-16,0-1-11 0,-2-4-9 0,1 5-12 16,-2-5-8-16,2 0-8 0,-1 1-5 15,-5-5 2-15</inkml:trace>
  <inkml:trace contextRef="#ctx0" brushRef="#br0" timeOffset="24929.9039">19817 5478 124 0,'0'0'36'0,"0"0"-4"16,0 0-2-16,0 0-3 0,0 0-2 0,0 0-6 15,0 0-5-15,0 0-6 0,0 0-2 16,0 0-1-16,-8-44-1 0,14 38 0 16,4 3-1-16,-1 0 3 0,3 1-1 15,11 0 4-15,6 1 6 0,13 1 1 16,7 0-1-16,6 0-4 0,4 0-6 0,1 0-2 15,3 0 0-15,0 0 1 0,0 0-4 16,-1 0 2-16,-3 0-2 16,-1 1 1-16,-6 3-2 0,-1-3 1 15,-2 1 0-15,-4 0 1 0,1-2 0 0,0 1 0 16,5-1 2-16,1 0-2 0,3 0 0 16,0 0 0-16,-2 0 0 0,-2 0 1 15,-1 0 2-15,2 0 0 0,-2 0 0 16,0 0-3-16,1 0 0 0,-3 1-1 15,1 1 1-15,-1-1-1 0,5-1 2 0,5 0-2 16,5 2 2-16,6-2-2 0,5 0 0 16,2 0 0-16,-1 0 1 15,-1 0 1-15,-5 0-1 0,-5 0-1 16,-5 0 0-16,-5 1 0 0,-5-1 0 0,-3 0 0 16,-4 0 1-16,-2 0-1 0,-2 0 0 15,-2 0 0-15,0 0 0 0,-1-3 0 16,-1 0 1-16,-4 2 1 0,0 0-2 15,-1-1 2-15,-3 0-1 0,0-1-1 16,-7 1 3-16,-2 1-3 0,-4 0 0 0,-7 1 1 16,0 0 0-16,-6 0-1 0,0-1 1 15,0 1 0-15,1 0-1 0,1 0 0 16,-1 0 0-16,1 0 0 0,-1 0 1 16,1 0-1-16,5 0-1 0,0 0 1 15,-1 0 0-15,0 0-1 0,-2-2 2 0,2 2-1 16,-1 0 1-16,1 0 0 15,-6 0 0-15,0 0-1 0,0 0 0 16,2 0 0-16,-1 0 0 0,1 0 0 16,-1 0 0-16,0 0 0 0,1 0 0 0,-1 0 0 15,1 0 0-15,-1 0 1 0,1 0-1 16,-1 0 2-16,1 0-2 0,-1 0 0 16,1 0 0-16,0 0 1 0,0 0 1 15,-1 0 1-15,1 0 0 0,-1 0 3 16,0 0-3-16,1 0 2 0,-1 0-3 0,1 0-1 15,-1 0 0-15,1 0-1 16,-1 0 1-16,1 0 0 0,-1 0-1 0,1 0 1 16,-2 0-1-16,1 0 0 0,-1 0 1 15,2 0 1-15,-1 0 1 0,-1 0-2 16,2 0 1-16,-2 0-2 0,1 0 1 16,-1 0 1-16,1 0-2 0,-1 0 0 15,3 0 0-15,-3 0 0 0,1 0-2 16,-1 0 1-16,2 0 1 0,-2 0-2 15,1 0 2-15,-1 0-1 0,2 0 1 0,-2 0 0 16,1 0 0-16,-1 0 0 0,2 0 0 16,-2 0 0-16,0 0 1 0,1 0 0 15,-1 0 1-15,0 0 0 16,2 0 1-16,-2 0 1 0,0 0 2 0,0 0 0 16,1 0 3-16,-1-2-3 0,0 2-3 15,0 0 0-15,0-4-3 0,-3-1 0 16,-4-1 0-16,-4-5 1 0,-1 2-1 15,2 1 0-15,-3 0 0 0,6 3 0 16,-2-1 1-16,-1 0-1 0,1-1 0 0,0 2 0 16,5 2 2-16,0 1-1 0,0-1-1 15,1 0 1-15,0 0-2 0,0 2-2 16,3 1-3-16,-2-2-1 0,2 2-2 16,0 0 3-16,0 0 2 0,0 0 2 15,0 0 1-15,6 7 1 0,5 4 0 16,4 2 0-16,1-5 0 0,0 2 1 15,3-1-1-15,0-3 1 0,2 0 0 16,1 0-1-16,-3-1 1 0,2-1-1 16,-5-1 1-16,-1 0-1 0,-4-1 1 0,2-1-1 15,-1 1-1-15,-1-1 1 0,-1 1 0 16,-5-2 0-16,1 2-1 0,-6-2-1 16,3 1-2-16,0 1 0 0,1 0-2 15,-4 6 0-15,0 2 2 0,-15 7 1 16,-9 6-3-16,-8 3-10 0,-12-1-29 0,-6 6-52 15,-6-3-131-15</inkml:trace>
  <inkml:trace contextRef="#ctx0" brushRef="#br0" timeOffset="25788.78">20939 4818 266 0,'0'0'34'0,"0"0"-7"0,0 0-8 15,0 0-2-15,0 0-8 0,0 0-5 16,0 0-2-16,0 0-5 0,0 0 1 15,0 0-1-15,0-16 1 0,0 16 2 0,-2 0 2 16,-1 12 0-16,0 6-2 0,0 5 1 16,-1 2 0-16,2-1 0 15,0 1 0-15,2-1 3 0,0 0-3 0,0-3 1 16,0-5 1-16,0 2-2 0,2-3 1 16,0-3 1-16,4 3 1 0,1-2 2 15,-2-5-2-15,5 1 1 0,-2-3 0 16,2-2 1-16,5 0 1 0,2-2-4 15,6-2 2-15,-4 0-3 0,3-2 0 0,-3-4-1 16,-2-3 2-16,2-2-5 16,-4-1 2-16,0-1 0 0,0-2 0 0,-1-2 0 15,-2-1 0-15,1-1-1 16,-5-2-1-16,1-1 1 0,0-1 0 0,-1 2 0 16,-3 7 1-16,-1-3 1 0,-1 7 0 15,-1 3 1-15,-1-4 3 0,-1 6-1 16,0-1 2-16,1 1 0 0,-1 5-5 15,0-2-1-15,0 2-1 0,0 0-4 16,0-2 0-16,0 2 2 0,0 0 1 0,0 0 2 16,0 7-1-16,0 7 1 0,0 4 0 15,0 2 0-15,0-2-1 0,0 2 1 16,0-1-2-16,0-1 1 0,0 2-2 16,0-2 0-16,0 1-4 0,0-7-7 15,0 7-9-15,0-2-13 0,0-6-23 16,6 4-30-16,1-5-37 0</inkml:trace>
  <inkml:trace contextRef="#ctx0" brushRef="#br0" timeOffset="26769.9612">21438 4959 247 0,'0'0'48'0,"0"0"-10"16,0 0-19-16,0 0-13 0,0 0-9 15,0 0-2-15,0 0 1 0,0 0 3 0,0 0 1 16,0 0 1-16,4 7-1 16,-2 6 3-16,-2 6-2 0,0 1 1 15,0-2 1-15,0 6 0 0,0-7-1 0,-3 1 1 16,0-3-2-16,1-2 0 0,-1 3 2 16,0-6-1-16,2-6 2 0,1 2-3 15,0-6 3-15,-2 0 3 0,2 0 10 16,0 2 12-16,0-1-2 0,0-1 0 15,0 0-12-15,0 0-11 0,2-6-2 0,5-6 0 16,3-5-1-16,2 0-1 0,-1 1 1 16,2-1-1-16,0 2 0 0,1 0 0 15,0 0 0-15,1 0-1 16,0 1 1-16,0 2-3 0,1 1 3 0,-5 4-1 16,4 0 1-16,-7 4-1 0,1 0 0 15,2 2-1-15,-6-1 1 0,5 2-3 16,-4 0-1-16,5 0 2 0,0 2 0 15,-4 2 0-15,0 3 1 0,-1 0 0 16,0 2 0-16,-4 0 1 0,4 5 0 0,-3-3 1 16,2 1-2-16,-4 0 2 0,3-2-1 15,0 6 1-15,1-7 0 0,2 6-1 16,1-5 1-16,1 0-1 16,2 0 0-16,-1-2 1 0,4-3-1 0,-1 0 1 15,7 0-1-15,0-2 0 0,1-1-2 16,4-2 2-16,0 0 1 0,1 0-2 15,1-5 0-15,-1-1 1 0,0-1-1 16,-2-3-1-16,-1 0 2 0,-2 0 0 16,-1 0 1-16,-8 1 0 0,-1-1 0 0,-4 3 0 15,-2-2 1-15,1 2-1 0,-5 2-1 16,2-6 1-16,-1 7-1 0,0-1 0 16,-1 1-1-16,-1 4-2 0,0-5 1 15,0 1 1-15,-8 0 1 0,1-1-1 16,-4 4 5-16,-6 1-3 0,7 0 1 0,-7 0-1 15,-1 1 0-15,1 4 1 0,-2 2 0 16,-1 0 0-16,3-1 0 0,5 0 0 16,0 0 1-16,-2 2-1 15,7-4 0-15,-5 6 0 0,5-4-1 0,1 1 2 16,2 1-2-16,2-6 1 0,1 3 0 16,1-5 0-16,0 0 1 0,0 7 0 15,0-3 0-15,0 2 1 0,0-1 3 16,0-1 1-16,1-1-3 0,7 2 3 15,2-1-3-15,1-4-1 0,7 0 4 0,0-3-5 16,6-4-1-16,-3-3 0 0,-3 2-1 16,0-5 0-16,-3 3 0 0,-4 1 0 15,0-2 1-15,-3 2-1 16,-2 1 2-16,1 2 0 0,-3-1-1 0,-1 3 1 16,-1 0 0-16,1 1-1 0,-3 3 2 15,0-1-1-15,0 1-2 0,1-3-1 16,-1 2-4-16,0 1 1 0,2-1-3 15,-2 1 2-15,0 0 2 0,0 0-1 16,0 0 3-16,0 1 0 0,-3 9-1 0,0-1 1 16,0 1-2-16,1 2 0 0,1 1-2 15,0-1 0-15,1-2-2 0,0 3 2 16,0-5-3-16,0 2-1 0,2-3-3 16,6 3-14-16,-2-3-18 0,4 1-22 15,0-4-22-15,2-3-25 0</inkml:trace>
  <inkml:trace contextRef="#ctx0" brushRef="#br0" timeOffset="27204.1441">22622 4699 299 0,'0'0'51'16,"0"0"-7"-16,0 0-9 0,0 0-11 0,0 0-4 16,0 0-4-16,0 0-7 15,-22-79-4-15,21 76-5 0,1 3-3 0,-2 0-5 16,2 0 4-16,-8 0-2 0,-2 2 3 16,-5 9 2-16,-4 4-1 0,6 3 2 15,0 3 0-15,2 4 0 0,2 2 0 16,-1 1 0-16,3 5-1 0,-1 1 1 15,4 1-2-15,-1 1 4 0,2-1 0 0,3 1-1 16,0 0-1-16,0-3 1 16,0 0 0-16,3-2 0 0,3-1 5 0,-1-2-5 15,1 0 3-15,-2-2-4 16,-1-1-1-16,-2-9 0 0,-1 3-1 0,0-7 2 16,0 0-2-16,0 2 0 0,0-2-1 15,0 0 0-15,0-7-3 0,0 5-1 16,-1-5-3-16,0-1-5 0,-1 0-5 15,-2-2-4-15,-1 1-9 0,1-1-10 16,-7-1-6-16,5-1-1 0,-6 0-2 0,-2 0-4 16,2-3-3-16</inkml:trace>
  <inkml:trace contextRef="#ctx0" brushRef="#br0" timeOffset="27423.8114">22262 5114 277 0,'0'0'60'16,"0"0"-11"-16,0 0-12 0,0 0-14 0,0 0-10 15,0 0-7-15,0 0-5 0,0 0 1 16,0 0 0-16,0 0-1 0,30-28 1 16,-1 24-3-16,3 4 0 15,3 0-3-15,1 0-4 0,0 0-6 0,4 0-11 16,2 0-20-16,3 0-27 0,1 0-28 15,0 0-58-15</inkml:trace>
  <inkml:trace contextRef="#ctx0" brushRef="#br0" timeOffset="27826.6151">22967 4716 306 0,'0'0'39'0,"0"0"-8"0,0 0-8 0,0 0-9 16,0 0-10-16,0 0-5 16,0 0-2-16,0 0 1 0,0 0-1 15,-17-14 5-15,7 25 1 0,0 5 1 16,0 2 3-16,3 2 0 0,1 5 0 0,1 3-2 16,0 0 1-16,2 4 0 0,0-1-2 15,0 1 0-15,0 0 0 0,0-2-1 16,0 1-1-16,2-3 2 0,-1-1-2 15,1-1 0-15,1-1 2 0,-2 0-2 16,1-1 2-16,0-6-4 0,1 0 0 0,-2-6 0 16,2 3 0-16,0-1 0 0,-1 0 0 15,1 0-1-15,0-8 0 0,-3 6 0 16,3-6 1-16,-1 0-3 0,1 0 1 16,-3-2 1-16,1 1 0 0,-2 2 1 15,-2 0-2-15,3-4 0 0,-6 0-3 0,4-1-4 16,-5-2-7-16,1 0-9 15,-1 0-7-15,-2-8-7 0,3-2-9 16,-2 0-1-16,2-2-14 0,5 3-10 16,-2-5-22-16</inkml:trace>
  <inkml:trace contextRef="#ctx0" brushRef="#br0" timeOffset="28000.8212">22702 5007 333 0,'0'0'49'0,"0"0"-16"15,0 0-16-15,0 0-8 0,0 0-4 16,0 0-2-16,0 0-1 0,97-62-2 16,-72 62-3-16,0 0-2 15,-2 5-6-15,0 2-7 0,-1 2-12 0,1 4-21 16,0-3-17-16,1 3-21 0,1-2-50 16</inkml:trace>
  <inkml:trace contextRef="#ctx0" brushRef="#br0" timeOffset="28472.0846">23170 5045 277 0,'0'0'45'0,"0"0"-4"0,0 0-7 0,0 0-7 16,0 0-8-16,0 0-6 0,0 0-7 15,0 0-5-15,0 0-2 0,10-31-1 16,-10 31 0-16,1-1-1 0,-1 1 0 15,2 0 3-15,4 0 0 0,4 0 0 16,4 1 1-16,4 6-2 0,-5-3 2 0,1 1 1 16,2-3-1-16,-6 2 1 0,9-1-1 15,-7-1 0-15,1-2 1 0,7 0-2 16,-7 0 1-16,4 0 1 0,0-2-1 16,-6-2-1-16,2-4 0 0,-2-1 0 15,-3 1 0-15,-1-2 0 0,-3 2 0 16,-2 3-1-16,0-5-2 0,-2 4 0 15,0-5-1-15,-7-1 0 0,1 5 1 16,-5-3 1-16,1 6-1 0,-3 2 1 16,-7 1 0-16,1 1 0 0,-6 1 1 0,2 5-2 15,1 0 3-15,2 4-1 0,0-2 1 16,1 3-1-16,2 0 1 0,1-1-1 16,6 0 0-16,1-2 1 0,4 0 0 15,1 2 0-15,0-1 1 0,4 3 0 16,0 1 1-16,0 0 1 0,10 2 0 15,3-1-1-15,6-4 2 0,4-1-2 16,2-1-2-16,4-2-1 0,4-2-5 16,4-1-7-16,1 0-14 0,1-1-24 15,0 0-32-15,1-2-47 0</inkml:trace>
  <inkml:trace contextRef="#ctx0" brushRef="#br0" timeOffset="28822.1868">23806 4977 192 0,'0'0'47'0,"0"0"-9"15,0 0-10-15,0 0-11 0,0 0-8 16,0 0-4-16,0 0-3 0,0 0-2 0,0 0 0 16,0 0 0-16,-40-40-1 0,20 40 1 15,2 6-1-15,2 3 1 0,-1-1 0 16,1 3 0-16,-1 0 2 0,2 2 0 15,-1 1 1-15,3 0 0 0,2-1 3 16,1-4 0-16,2 1-1 0,4-1-1 0,1-6 2 16,0 5 0-16,2-3 1 0,-1 0-1 15,2 5 0-15,2-1 1 0,8 1 1 16,6 3-1-16,6-4 0 0,4-4-4 16,4-4-2-16,0 1-2 0,1-2 0 15,-4 0-4-15,-2-2 0 0,-9-1-3 16,-6 1-1-16,1 1-2 0,-6 0-1 15,-1 0-4-15,0-1-9 0,-4 2-10 16,0-2-11-16,0 2-19 0,2 0-27 16</inkml:trace>
  <inkml:trace contextRef="#ctx0" brushRef="#br0" timeOffset="29156.8128">24176 4622 328 0,'0'0'52'0,"0"0"-10"0,0 0-11 16,0 0-8-16,0 0-11 0,0 0-10 15,0 0-10-15,0 0-2 0,0 0 1 16,6-20 4-16,-6 20 3 0,0 11 2 15,0 6 0-15,-3 5 0 0,0 3-1 0,1 2-1 16,-1 1 2-16,1 3-1 0,-1 3 0 16,0-1 1-16,-1-2-1 0,1 3 2 15,-1-4-2-15,0-1 1 16,-1-1-2-16,1-5 0 0,-1-5-4 0,2-2-2 16,1-5-5-16,1-1-8 0,-2 1-12 15,1-7-16-15,2 3-10 0,0-3-17 16,0 2-11-16</inkml:trace>
  <inkml:trace contextRef="#ctx0" brushRef="#br0" timeOffset="29358.1527">23854 4860 363 0,'0'0'54'15,"0"0"-19"-15,0 0-17 0,0 0-13 0,0 0-8 16,0 0 0-16,0 0 2 16,0 0-4-16,95-15-5 0,-57 15-10 0,1 2-17 15,-1 4-26-15,-1 2-21 0,-1 4-33 16</inkml:trace>
  <inkml:trace contextRef="#ctx0" brushRef="#br0" timeOffset="30367.0214">24339 4904 302 0,'0'0'48'0,"0"0"-10"16,0 0-7-16,0 0-10 0,0 0-6 15,0 0-8-15,0 0-4 0,0 0-3 16,0 0-2-16,0 0 1 0,9-23-1 15,-1 23 1-15,3 0 2 0,5 0 1 0,5 5-2 16,-1 0 1-16,0-1 1 0,-1 1 0 16,4-1 0-16,1-1 0 15,2 0 0-15,3-3 0 0,0 0-1 16,0 0-1-16,-2 0 1 0,-2-6-1 0,-1 0 0 16,-3-1 1-16,-3-3 0 0,-6 3-1 15,0-1 1-15,-4 2-1 0,-3-1 0 16,2-1-1-16,-4 4 1 0,0 0-1 15,-3-2 0-15,0 0 0 0,0-3-2 16,-4 0 0-16,-6 4-1 0,-5-2 0 0,-2 5-1 16,-3 2 1-16,-3 0 2 15,1 4 1-15,0 3-1 0,-3 3 1 0,-1 1 1 16,1 3-1-16,-1 0 0 0,0 1 1 16,4 1-3-16,0 0 2 0,3 0 1 15,5 0-1-15,0 2 1 0,6-6-1 16,1 1 0-16,4-3 1 0,1 0 0 15,1 0 1-15,1 3 1 0,0 1 0 16,9-1 3-16,3 2-2 0,3-4 1 16,5-3-1-16,4-2-1 0,5-2 0 0,7-1-1 15,6-1-1-15,1-2 0 0,2 0-1 16,-3 0-1-16,-2-5 0 0,-1-2 1 16,-4-1 0-16,-3 1-2 0,-3-3 1 15,-2 0 1-15,-3 0 0 0,-1 2 0 16,-2-3 0-16,-2 0-1 0,-2 1-1 15,-5 2 2-15,-1 1 1 0,-3 2 0 0,-5 2 0 16,1-3 0-16,-2 2 0 16,-1 0-1-16,2 1 0 0,-3-1 0 15,0-1-1-15,-7-1 0 0,-5-4 1 0,3 7 1 16,-8-2 0-16,-2 4 0 0,0 1 0 16,-5 0 0-16,1 1-1 0,2 5 1 15,0 1 1-15,-1 1-1 0,0 1 0 16,2 0 0-16,1 2 0 0,2 0 0 15,4-3-1-15,3 3 0 0,4-3 0 0,0 1-2 16,2 0 0-16,3-4 3 0,1 4 3 16,2-3 3-16,14 1 0 15,9 0 0-15,6-4-3 0,6-3-4 16,3-5 1-16,3-9-1 0,0-2 1 0,-4-7 1 16,1-4 0-16,-2-2-1 0,-2-6 2 15,-1-2-1-15,-4-2 1 0,-3-4-2 16,-7 3-2-16,-4-3-2 0,-6 1-2 15,-2-1-2-15,-5 0-2 0,-1 3 2 16,-2 2-1-16,-1 4 5 0,0 7 2 0,-3 9 0 16,1 6 0-16,-6 7-2 0,-2 5 2 15,-3 0-2-15,-5 7 0 0,0 11 3 16,1 9 2-16,1 6 0 16,0 6 2-16,3 7-2 0,0 5-1 0,4 3 1 15,3 4 1-15,5-1 2 0,1 0-2 0,0-2 1 16,4-3 0-16,2-7 0 15,0-4-2-15,-3-8 1 0,1-10 0 16,-1-4-1-16,-2-7 0 0,1-7 1 16,-1 1 1-16,-1-6-3 0,0 0 3 0,0 0-2 15,0 1-3-15,0 0-6 0,2 1-21 16,-2-1-47-16,0 1-131 16</inkml:trace>
  <inkml:trace contextRef="#ctx0" brushRef="#br0" timeOffset="37427.0048">20320 2860 219 0,'0'0'33'16,"0"0"0"-16,0 0-5 0,0 0-3 16,0 0 1-16,0 0-6 0,-25-91 1 15,25 63-5-15,9 1-4 0,4-5-2 0,6-5-2 16,5-5-8-16,8-8-2 0,4-8 0 16,6-6-5-16,2-5 9 0,3-4 1 15,0-2-3-15,2 6 2 0,-6 4-3 16,-2 8 2-16,-7 9-14 0,-5 6 1 15,-6 9 0-15,-2 4-2 0,-7 8 15 0,-2 6-1 16,-5 5 2-16,-1 2 3 16,-5 5-5-16,2-1 1 0,-3 4-2 15,0-1-3-15,0 1 1 0,0 0 2 16,0-1-3-16,0 1 2 0,0-2 1 0,2 2 0 16,-2-1 1-16,0 1 0 0,1 0 1 15,-1 0 0-15,3-2-3 0,-3 2-6 16,1 0 2-16,6 0 0 0,5 0 4 15,10 0 4-15,8-1 2 0,6 1-1 16,5-2 1-16,3 0-2 0,3-1-1 16,0 0 0-16,0 2-1 0,-2-1-1 15,-6 1 1-15,-4 0-2 0,-5-1 3 16,-6-1 2-16,-6 1 0 0,-4-1 0 16,-4 2-1-16,-4 0 2 0,-2 1 0 0,-4 0 2 15,0-2 0-15,0 2-1 0,2 0 1 16,-1-2 0-16,1 1-3 0,-1-1-1 15,-1 1 0-15,0-7-2 0,0-3 0 16,-3-7-2-16,-8-2 1 0,-1 2 0 16,-2 2 0-16,-4-1 0 0,0 0 1 0,0 1 1 15,0-1 0-15,1 0 0 0,0 2-1 16,7 4 1-16,4 4 1 0,3 4 0 16,3 3-3-16,-2-2-3 0,2 2-4 15,-2 0-2-15,2 0 1 0,0 0 1 16,4 6 6-16,9 6-2 0,6 8 1 15,2 0 2-15,4-1 0 0,1 3 0 16,2-2 1-16,1-1-2 0,-2-1 1 16,-2 2 0-16,1-2 0 0,-4-3 0 15,-5 0 0-15,-3 1 0 0,-5-5-1 0,-4-6 1 16,-1 5 0-16,-4 0 0 0,-2 4 2 16,-9 4 15-16,-5 0-1 0,-7-4 0 15,-3 1-3-15,-2-1-15 0,1-2-4 16,1-1-10-16,8-4-15 0,0-2-26 15,7-3-36-15,4 0-109 0</inkml:trace>
  <inkml:trace contextRef="#ctx0" brushRef="#br0" timeOffset="38075.4013">22026 1445 271 0,'0'0'51'0,"0"0"-20"0,0 0-13 16,0 0-17-16,0 0-5 15,0 0 0-15,0 0-1 0,0 0 2 16,0 0-1-16,0 0 2 0,65 49 0 16,-55-22-2-16,-2 3 3 0,-4 0 0 0,0 2 0 15,-1-3 1-15,-1-8 0 0,-2-1-1 16,0-5 2-16,0-10-2 0,0 7 2 15,0-7 2-15,0 0 3 0,0 0 9 16,0-5 7-16,0 0-2 0,0 0-3 16,0 0-9-16,3-12-4 0,5-8-2 0,2-7 0 15,2 1 1-15,1-1 0 0,-1 0-1 16,2 0 0-16,-1 4 0 0,3 1 1 16,-3 4-3-16,-3 7 1 15,3 2-2-15,-6 5-2 0,3 1 1 0,0-1-3 16,1 4-1-16,2 0-2 0,0 0 1 0,3 10 0 15,-1 4 2-15,-1 2 0 16,-2 5 1-16,-1 4-1 0,-3 0 3 16,-1 3-3-16,-2-1 3 0,-1-1 0 15,-2-7-1-15,-2 0 1 0,0-7 1 0,0-1 0 16,0 1 1-16,0-8 1 0,0 1 5 16,0-5 4-16,0 0 6 15,0 0 4-15,0 0-3 0,0 1-5 0,0-1-6 16,0-3-5-16,0-11 1 0,0-5-1 15,4-9 0-15,3 3 1 0,5-1-2 16,-1 0 1-16,3 0 0 0,-2 2 1 16,0 3 0-16,1 2 0 0,-6 6 1 15,3 4-3-15,3 1 0 0,-4 4-3 16,6-1 0-16,-4 4 0 0,-1 1-3 0,2 0 1 16,-2 0-1-16,3 4 1 0,0 7-1 15,-2 4 2-15,-2 5-2 0,-4 1 0 16,-1 5 2-16,-3-1-4 0,-1 2-1 15,0-2-5-15,0 0-16 0,-5 0-11 16,2-3-27-16,1-6-20 0,2 1-33 16</inkml:trace>
  <inkml:trace contextRef="#ctx0" brushRef="#br0" timeOffset="38586.5965">22920 1517 195 0,'0'0'40'0,"0"0"-7"0,0 0-9 15,0 0-9-15,0 0-5 0,0 0-6 16,0 0-2-16,0 0-3 0,0 0 0 16,0 0-5-16,-15-23-1 0,15 23-1 15,-1 0-1-15,1 0 3 0,-2 0 1 16,2 0 4-16,0 0 2 0,0 0 4 15,0 0 1-15,0 3 5 0,2 1 3 16,5 2 1-16,-1-4 2 0,4-1-1 16,9-1-2-16,-2 0-4 0,4-6-2 15,-1-2-2-15,-4-1-2 0,-3 2 1 0,-2-3-2 16,1 0-1-16,-5 1-2 0,2-3 0 16,-3 3-1-16,-1-1 0 0,-2 2-1 15,-2 3-3-15,1 0-3 0,-2 0-4 16,0 3-2-16,-11-3 1 0,-4 0 4 15,-2 5 1-15,-7 0 1 0,3 3 1 0,-2 6 3 16,0 6 3-16,-1-2 3 0,1 2-3 16,2 4 3-16,2-1-2 0,1 1 0 15,7 4-1-15,1 2-1 16,4-1 1-16,5-1 2 0,1-2-1 0,2-2 2 16,9-2 2-16,6-3 2 0,3-3 4 15,3-4 0-15,8-2-4 0,1-2-1 16,3-3-3-16,0 0-2 0,-2 0 0 15,-1-2-1-15,-4-3-2 0,-8 2-4 16,-1 1-2-16,0-1-8 0,-8 1-20 16,6-1-17-16,-6 0-34 0,0 1-36 0</inkml:trace>
  <inkml:trace contextRef="#ctx0" brushRef="#br0" timeOffset="38855.562">23562 900 370 0,'0'0'27'0,"0"0"-20"16,0 0-9-16,0 0-4 0,0 0 1 16,0 0 5-16,0 0 3 0,0 0-1 15,-2 120 0-15,4-70 0 0,-1 3 0 16,2 5-1-16,-3-4-4 0,0-2 1 15,0-2 0-15,-1-4 2 0,-5-2-4 16,-3-1 2-16,-1 1-2 0,2-1-1 16,-1-2-1-16,3-5-5 0,0-4-9 15,5-6-36-15,1-8-31 0,3-3-83 0</inkml:trace>
  <inkml:trace contextRef="#ctx0" brushRef="#br0" timeOffset="39139.9866">23876 928 390 0,'0'0'46'0,"0"0"-14"0,0 0-16 0,0 0-8 16,0 0-10-16,0 0-6 0,0 0 1 15,0 0-1-15,0 0 3 0,-3 20 5 16,4 12-2-16,5 8 2 0,0 7 2 15,-2 5-4-15,-1 3 1 0,-3 2-1 16,0-3 0-16,0-2 0 0,-3-2 0 16,-5-2-1-16,2 0-2 0,-2-1 2 15,0-3-3-15,-1-5 1 0,2-4-5 16,0-6-7-16,2-11-11 0,2-7-13 16,3-5-18-16,0-6 1 0,-1 0 2 0,1 0-16 15,0 0-3-15</inkml:trace>
  <inkml:trace contextRef="#ctx0" brushRef="#br0" timeOffset="39574.6728">23663 1410 225 0,'0'0'63'0,"0"0"-15"16,0 0-13-16,0 0-16 0,0 0-9 0,0 0-8 15,0 0-1-15,0 0 1 0,0 0-1 16,0 0 4-16,22-6-1 0,7 10 0 15,6 0 0-15,1-2 2 0,4 1-5 16,1-3 0-16,-2 0 0 0,2 0-1 16,0 0 2-16,-2 0 0 0,0-3-2 15,-3 1 1-15,-8-3-1 0,-8 2 1 0,-4-2 0 16,-7 2 2-16,-5 2 0 0,2-6 0 16,-3 4-1-16,0 1 0 15,2-7 1-15,-3 5-2 0,-1-1 0 0,2 3 1 16,-3 2-1-16,0-6 1 0,0 0-2 15,0 0 3-15,0 1-2 0,0 5 3 0,0-2-1 16,0 2 1-16,0-1-1 16,1-1-2-16,-1 1-2 0,0 0-3 0,0-1-3 15,0 1-3-15,0 1 2 16,0 0 3-16,0 0 1 0,0 3 3 0,0 11-1 16,0 8 0-16,0 4-1 0,-1-4 2 15,-2 1-1-15,-1-1 0 0,0-1 0 16,1 0-1-16,1 2-1 0,1-6-1 15,1-1-5-15,0 1-16 0,3-6-22 16,2 4-24-16,0-8-12 0,-4-4-27 0</inkml:trace>
  <inkml:trace contextRef="#ctx0" brushRef="#br0" timeOffset="39707.1713">24263 967 194 0,'0'0'-12'0,"0"0"-5"16,0 0-11-16,0 0-21 0</inkml:trace>
  <inkml:trace contextRef="#ctx0" brushRef="#br0" timeOffset="40626.9892">24441 1385 287 0,'0'0'23'0,"0"0"-18"0,0 0-11 16,0 0-4-16,0 0 0 0,0 0 6 16,0 0-1-16,0 0 3 0,0 0-1 15,19 69 1-15,-19-45 2 0,0 0 0 16,0 1 0-16,0-7 1 0,-3 0-1 15,3-7 1-15,-1-5 1 0,1 0 5 16,0-6 4-16,-2 0 13 0,2 0 12 16,0 2 1-16,0-2-5 0,0 0-11 15,7-8-14-15,6-10-7 0,3-5 1 16,3-2-1-16,-3 1 2 0,3 3-2 0,-1 1 0 16,0 2 0-16,1 0 0 0,-3 1 0 15,-2 2-2-15,-4 4 4 0,1 3-2 16,-5 1 0-16,-3 4 0 0,0 0-2 15,-3 3-1-15,0-2-4 0,0 2-3 16,2 0-1-16,-1 0 3 0,1 0 1 0,2 0 4 16,-1 0-1-16,1 8 2 0,1 1 0 15,-1 0 2-15,-1 2-2 16,0 0 2-16,1 2-2 0,-1-4 1 16,4 5 1-16,2-3 3 0,1-2-1 0,0-1 1 15,6-3 2-15,2-2-1 0,3-1 1 16,11-2-2-16,0 0 0 0,2-2-1 15,3-3 0-15,1-5 2 0,0 0-2 16,-2-2 0-16,-2-3 1 0,-5 2 1 16,-5-1 1-16,-2 3 1 0,-8-3 0 0,-2 0-2 15,-1-1-1-15,-5 4 1 0,-1-2-3 16,-3 4-1-16,-2-2-2 0,0-1-4 16,-1 3-1-16,-6-3-2 0,-1 4 3 15,-7 1-1-15,-3 5 2 0,-3 2 1 16,-7 0 2-16,1 7-1 0,-1 3 1 15,4 2 2-15,2-1-2 0,6-3-2 16,4 1-1-16,6-1-2 0,2-5 1 16,0 6 2-16,4-3 1 0,0 4 2 15,2 3 2-15,4-6-1 0,5 3 0 0,2-3 1 16,3-3-1-16,-2 2 0 0,5-5 2 16,1 1-1-16,-1-2-1 0,7 1-1 15,-9 0-1-15,-1 1 1 0,-4-1-1 16,-4 3 1-16,1 0-1 0,-1 2-2 15,4 4 2-15,-3 2-2 0,4 4 2 0,-1 4 0 16,-5 3 1-16,0 3-3 0,-2 4 2 16,-1 3 0-16,-3 4 0 15,-1 0 0-15,0 5 0 0,0-2 2 16,-7 3-3-16,-2 0 17 0,-2 0-3 0,-7-2-3 16,1-1-1-16,-8-2-13 0,-1-1 0 15,-4-4 4-15,-2-3 2 0,0-5 1 16,-1-6 4-16,0-6 4 0,0-4 3 15,-2-9 4-15,0 0 3 0,2-14 4 16,0-4-1-16,3-7-1 0,2-2 3 0,6-1-6 16,5-4-2-16,5-2-2 0,9 0-25 15,3-5-3-15,15-2-4 16,12 0-7-16,13-3 0 0,10 0-32 16,11 0-72-16,7 1-110 0</inkml:trace>
  <inkml:trace contextRef="#ctx0" brushRef="#br0" timeOffset="41537.9065">25991 729 249 0,'0'0'54'0,"0"0"-11"16,0 0-7-16,0 0-5 0,0 0-4 0,0 0-5 15,0 0-9-15,0 0-6 0,0 0-7 16,0 0-1-16,-6-34-3 0,6 33-4 16,0-1-3-16,0 2 1 0,0 0 2 15,0 0 2-15,0 2 5 0,0 11 0 16,0 8 0-16,0 5-1 0,3 1 2 15,0 1-5-15,0 2 4 0,0 5 0 16,0 3 1-16,-1 3 1 0,1 1 0 16,-2 5 2-16,0 2-1 0,2 0-1 15,-2-2 0-15,1-4-2 0,-2-4 0 0,0-5 1 16,0-3 0-16,0-5 0 0,0-6 0 16,0-4 0-16,0-4 0 0,0 0 0 15,0 1-2-15,0-7 0 0,0 0 2 16,0-6 2-16,0 0 0 0,0 0-1 15,0 1 1-15,0 0 4 0,0 1 2 16,0 0-2-16,0-1 2 0,0 1-1 16,0-1-1-16,0 1 0 0,0 0-1 0,0-2 2 15,0 1-3-15,0-1-1 16,-2 2 0-16,2-2-3 0,0 1 2 0,-1-1-4 16,1 0-1-16,-3 1-2 0,3-1-5 15,-1 0-5-15,0 0-15 0,-1 0-18 16,1 0-36-16,-1 0-40 0</inkml:trace>
  <inkml:trace contextRef="#ctx0" brushRef="#br0" timeOffset="41943.1016">25656 1115 169 0,'0'0'36'0,"0"0"-2"15,0 0-4-15,0 0-1 0,0 0-6 16,0 0-7-16,0 0-3 0,0 0-4 15,0 0-1-15,0 0-1 0,-6-18 0 16,6 17-1-16,10-3-1 0,9 3 3 16,8-1 0-16,7-2 0 0,3 1 0 15,5-2 0-15,3 1-2 0,3-4-1 0,-2 2-1 16,-4 0-2-16,-6 2-1 0,-11 0-1 16,-4 1 0-16,-3 1-1 0,-5 0 0 15,3-1 0-15,-5 2 0 0,-1-1-4 16,1 2-2-16,-6 0-6 0,5 0-9 15,-5 0-13-15,1 6-15 0,3 3-13 0,-4 6-17 16,-1 3-52-16</inkml:trace>
  <inkml:trace contextRef="#ctx0" brushRef="#br0" timeOffset="42456.6215">26930 916 161 0,'0'0'16'0,"0"0"-3"0,0 0-7 0,0 0-3 15,0 0-6-15,0 0-1 0,0 0-1 16,-86-24-1-16,68 33 1 0,3 2 2 15,4-2-2-15,3 0 2 0,3-1-2 16,2-1 0-16,-2 3 1 0,3-6 2 16,2 7 3-16,0-1 1 0,0 1 3 0,0 5 0 15,7-2 1-15,0-1 0 0,-1 0 1 16,1-1 1-16,3 0-1 0,-1 1 2 16,1 0-2-16,1 2-1 0,0-4-4 15,-3 5-2-15,4-2 2 0,-1 6 0 16,1 1-1-16,1 0 1 0,0 1-2 15,0-2 1-15,0-3-1 0,1 1 0 16,-2 2 0-16,0-4-2 0,1-2-2 16,-6-1 2-16,0-1 0 0,-2-5-1 15,-2 4 2-15,1 0 1 0,-4 0 0 0,1-1 2 16,-1 0 4-16,-7 2 3 0,-5-5 2 16,-5 2 4-16,0-4-1 0,-5-2-3 15,-4 0-2-15,-1-2-3 0,-5 1-3 16,-3-1 0-16,-4-1 0 0,-2 0-2 15,-2 0-3-15,0 0-2 0,-2 0-3 0,6 0-3 16,4 0-5-16,11 0-8 16,10 0-20-16,8 2-31 0</inkml:trace>
  <inkml:trace contextRef="#ctx0" brushRef="#br0" timeOffset="42918.0916">27348 1055 188 0,'0'0'23'0,"0"0"-12"0,0 0-6 16,0 0-7-16,0 0-3 0,0 0 1 0,0 0 3 15,0 0 5-15,0 0-1 0,-81-10 0 16,63 27-3-16,1 1 0 0,1 1 2 15,0 1 0-15,3-2 3 0,0 2 0 16,3-3-3-16,4-2-2 0,2 1 1 16,2-4-3-16,1 1 2 0,1 4 1 0,0-6 0 15,0 7 3-15,1-4 2 0,5-2 1 16,5 3 2-16,1-2 4 16,1-5-2-16,5 1 0 0,1-3 0 15,2 1-3-15,-1-4 0 0,-4-1-1 0,2-2-1 16,-2 0 0-16,2 0 0 0,3-2 2 15,-1-6-3-15,-1-1 1 0,-5-2-1 16,1-2 0-16,-5-2 2 0,-1-2-1 16,-2-2 1-16,-2 0-4 0,-2-5 0 15,-3-3-6-15,0-4 0 0,-8-2-5 0,-2 1-2 16,-5 1 0-16,-4 7-1 0,-1 4-1 16,-2 4-1-16,-2 4-1 0,-1 2-4 15,1 5-3-15,2 1-12 0,3 3-21 16,2 1-20-16,5 0-38 0</inkml:trace>
  <inkml:trace contextRef="#ctx0" brushRef="#br0" timeOffset="43206.1556">27674 490 348 0,'0'0'28'0,"0"0"-17"16,0 0-16-16,0 0-3 0,0 0-1 15,0 0 3-15,0 0 6 16,0 0-2-16,0 0 1 0,0 0 3 16,17 97 3-16,-17-67-1 0,1 2 2 0,-1 5-4 15,0-1 2-15,0 4-3 0,0 1 0 16,0 0-2-16,-1 1 1 0,-2 2 0 15,-2 0-2-15,-1 3-1 0,2 1 0 16,0-2-3-16,2 1-5 0,2-7-16 16,0-2-43-16,2-7-51 0</inkml:trace>
  <inkml:trace contextRef="#ctx0" brushRef="#br0" timeOffset="43505.5913">27970 916 281 0,'0'0'49'15,"0"0"-13"-15,0 0-3 0,0 0-3 0,0 0-7 16,0 0-8-16,0 0-5 0,0 0-6 16,0 0-6-16,0 0-2 0,14-57-3 15,-14 57-3-15,1 0 1 0,-1 0 2 16,2 1 4-16,-2 15 1 0,0 6 1 15,0 8 1-15,0 1 0 0,0 1 0 0,0 0 0 16,-2 2-2-16,-1 0 2 16,-1 1 2-16,0-2-1 0,0-1-2 15,-1-4-2-15,1-3-3 0,1-6-1 16,0-2-2-16,0-7-5 0,2-5-19 0,1 1-22 16,0-2-17-16,0 1-20 0</inkml:trace>
  <inkml:trace contextRef="#ctx0" brushRef="#br0" timeOffset="43808.7962">28038 587 214 0,'0'0'39'0,"0"0"-5"15,0 0-9-15,0 0-9 0,0 0-14 16,0 0-11-16,0 0-5 0,0 0 0 15,0 0 6-15,0-17 4 0,0 17 3 16,0 0 0-16,0 11-1 0,4 0-2 16,0 3 2-16,-1-3 2 0,1-1 1 0,-1 0 1 15,-1-5 2-15,2 2 0 0,-1-4 5 16,-1 0-1-16,1 2 3 0,-3-5 5 16,0 0-1-16,0 0 1 15,1 0-6-15,1 2-4 0,0-2-8 0,-2 0-4 16,0-2-9-16,0-4-5 0,0-3-16 0,-4-1-14 15,-3 4-26-15,1-1-41 16</inkml:trace>
  <inkml:trace contextRef="#ctx0" brushRef="#br0" timeOffset="44726.14">28583 381 268 0,'0'0'-6'0,"0"0"-2"0,0 0 0 15,0 0 4-15,0 0 6 0,0 0-2 16,0 0 0-16,0 0 0 0,0 90-4 15,0-58 3-15,0 0 1 0,0 3 0 16,-2 0 1-16,-1 2 3 0,0 0-1 0,0 1 1 16,1 2-2-16,-1-3-2 0,-1-1 0 15,1-4 0-15,1-8 2 0,1-4 0 16,-1-6 0-16,2-8 0 16,0 1 1-16,0-7 0 0,0 0 7 0,0 0 7 15,0 2 23-15,0-1 12 0,0 1-4 16,0-2-9-16,0 0-21 0,0-10-12 15,0-6-5-15,3-7 2 0,0-1-1 16,-1 0-2-16,-2-2 0 0,0 3-1 16,0 0-4-16,-8 2 1 0,-1 2-1 0,-2 5-2 15,-3 0 2-15,3 7-2 0,-3-1 0 16,-4 3 0-16,-2 3 1 0,-6 1 3 16,2 1 2-16,0 1-2 0,0 6 1 15,1 1-1-15,1 0 2 0,2 3-1 16,0 0 2-16,0-1-1 0,5 2 0 15,3-4-1-15,2 3 1 0,5 1-5 16,2-3 3-16,-2 6-1 0,5 2 0 16,0 0 3-16,0 4 1 0,5 0 0 15,5-1 3-15,6-1 0 0,1 1 2 0,8-1 0 16,2-4-1-16,5-2-1 0,3-2 0 16,2-3-1-16,6-3-2 0,1-4 2 15,2-1-1-15,-2 0-2 16,-3-5 2-16,-2 0-2 0,-4 1 1 0,-4 0-1 15,-8 1-2-15,-6 1-1 0,-4 0 0 16,-9 1-2-16,2 1-1 0,-1-2-2 16,-1 2-2-16,0-3-2 0,2 3-2 15,-2-1-1-15,2-1 0 0,3-1 2 16,1 0 6-16,-3-2 3 0,5 0 5 0,-3-3 0 16,2-1 5-16,-2 0 0 0,-2-3 3 15,-3 2 1-15,5-5 4 0,-5-2 1 16,-1 7-1-16,0-7 3 0,0 7 0 15,-1-1-1-15,-1-1 1 0,0 2-2 16,1-2-1-16,-2 8-3 0,1 0 0 16,-1 4-3-16,0-7 2 0,2 3 0 0,-2-1-5 15,2 1-1-15,-2 4-3 16,0-2-4-16,0 2-3 0,0 0-5 16,2 0 1-16,-2 0 2 0,1 3 2 0,1 14 4 15,-1 10 0-15,2 8 3 0,-3 2 0 16,2 1 0-16,-2-2 0 0,0 0 0 15,0-1 1-15,0-1 1 0,-2-1-1 16,1-3-1-16,-2 0-1 0,1-9-5 16,1-10-5-16,1-4-13 0,0-7-16 0,0 0-6 15,0 3-24-15,1-1-38 0</inkml:trace>
  <inkml:trace contextRef="#ctx0" brushRef="#br0" timeOffset="45019.0749">29022 414 253 0,'0'0'27'0,"0"0"-14"0,0 0-14 16,0 0-6-16,0 0-1 0,0 0 0 15,0 0 5-15,0 0-2 0,0 0 3 16,0 0 0-16,-19-2 4 0,19 9 3 15,0 2 5-15,6 3 3 0,6 1 0 16,4-3 0-16,0-2-6 0,-3-3 0 16,-5-2-1-16,-3-1-2 0,-1-2 3 15,2 0 1-15,-2 0 0 0,2 0 3 16,-6 0-4-16,0 0-10 0,0 0-9 0,-5-5-11 16,0 0-11-16,-13 1-6 0,0 3-20 15,-1 1-24-15</inkml:trace>
  <inkml:trace contextRef="#ctx0" brushRef="#br0" timeOffset="45474.3046">29631 262 301 0,'0'0'40'0,"0"0"-23"0,0 0-11 15,0 0-12-15,0 0-3 0,0 0 0 16,0 0 4-16,0 0 3 0,0 0 0 16,-80 14 1-16,62 4-2 0,1 4-1 15,0 2 1-15,2 3-3 0,2 3 4 16,-2 2-2-16,4 5 2 0,0 2-1 15,2 3 0-15,0 3 1 0,1 2 1 16,2 3 2-16,4 2 2 0,0 3 1 16,2 5-1-16,0 0-1 0,0 6 2 15,0-1 2-15,0 0-2 0,0-1 0 0,0-7-2 16,0-9-4-16,0-7 1 0,0-6 2 16,-1-7-1-16,-2-9 0 0,0-1 2 15,2-7-2-15,-2-2 0 0,0 3 0 16,-2-3 0-16,3 0-2 0,-4-3-2 15,-1 0 3-15,-2-1-1 0,-3 1-3 0,1-4-1 16,-5 2-2-16,-1-4-1 0,5 0-5 16,-8 0-8-16,4-2-15 0,0-3-16 15,1-3-30-15</inkml:trace>
  <inkml:trace contextRef="#ctx0" brushRef="#br0" timeOffset="45698.3602">29134 781 380 0,'0'0'40'0,"0"0"-17"0,0 0-9 16,0 0-11-16,0 0-3 0,78-48-2 0,-47 44-1 15,6 2 1-15,2 2 0 0,1 0 1 16,2 0-2-16,-1 0-2 0,-4 0-1 15,1 0-8-15,-4 1-9 0,-2 2-25 16,-5 2-23-16,-3 1-46 0</inkml:trace>
  <inkml:trace contextRef="#ctx0" brushRef="#br0" timeOffset="46104.5475">30019 654 64 0,'0'0'4'16,"0"0"-5"-16,0 0 1 0,0 0 0 0,0 0 1 15,-86 8 1-15,69-1 1 0,1 2-1 0,0 2 1 16,2 2-2-16,-2 4 2 0,1 1 1 16,0 2 3-16,1 3 0 15,4 0 0-15,0 0-1 0,3 1-2 16,3-1-1-16,1-1 3 0,1-1 1 0,2 1 5 16,0-4 6-16,7-3 7 0,4-3 11 15,4-1 0-15,3-5 1 0,7-4-12 16,2-2-10-16,3 0-7 0,1-8-4 15,-2-3-2-15,-3 1-1 0,-6-1 0 16,-7 2 1-16,-3 0-2 0,-4 3-2 0,-2 1-2 16,-1-4-8-16,-2 5-9 0,1-7-24 15,1 0-23-15,-3 7-72 16</inkml:trace>
  <inkml:trace contextRef="#ctx0" brushRef="#br0" timeOffset="46619.3712">30273 391 291 0,'0'0'35'0,"0"0"-11"0,0 0-11 0,0 0-13 16,0 0-7-16,0 0-5 0,0 0 1 15,0 0 1-15,0 0 3 0,0-13 5 16,0 13 2-16,0 0-1 0,0 3 1 16,0 10-3-16,-1 1 2 0,-1 6-2 15,-1-2 0-15,2 0 2 0,-1 2 0 0,-1-3 1 16,3-5-1-16,-1-6 0 0,-2 4 1 16,3-4 0-16,0-1 3 0,0 1 5 15,0-6 9-15,-1 0 14 0,1 0 14 16,0 1 2-16,-1-1-7 0,1 0-13 15,0 0-18-15,0-5-4 0,5-9-1 0,4-4-4 16,0 2 1-16,1-4-1 0,1 4 0 16,1 2 2-16,1-2-1 0,0 2-1 15,-3 5-1-15,3 0 1 16,0 0-2-16,-3 4 1 0,3-3-3 0,-4 6 1 16,-5 1 0-16,6-3-3 0,-4 4 1 15,4 0 0-15,6 0-1 0,-6 4 1 16,4 3 0-16,-3 0 2 0,-1 2 1 15,1-1 0-15,-2 2-1 0,0-1 3 16,-3-2-1-16,4 4 1 0,-2-4 1 0,3 0-1 16,3 3 1-16,2-4 2 0,3-1-3 15,4-1-3-15,2-1-13 0,5-3-33 16,7 0-85-16,-1 0-104 16</inkml:trace>
  <inkml:trace contextRef="#ctx0" brushRef="#br0" timeOffset="49915.0566">18758 4764 248 0,'0'0'40'15,"0"0"-1"-15,0 0-2 0,0 0-5 0,0 0-6 16,0 0-8-16,0 0-8 0,0 0-5 15,0 0-5-15,0 0-7 0,2-37-1 16,-2 35 1-16,0 2 3 0,0 0 4 16,1 0 0-16,0 9 0 0,2 6 0 15,2 7 0-15,-1-1 1 0,-1 1-2 0,1 5 2 16,-1-2-1-16,0 2 0 0,0 1 1 16,0-1 0-16,-2-1-1 0,2-3 0 15,-1-7 0 1,2 3 0-16,-3-7-30 0,1 1-2 0</inkml:trace>
  <inkml:trace contextRef="#ctx0" brushRef="#br0" timeOffset="52443.6022">18784 5060 67 0,'0'0'20'16,"0"0"-1"-16,0 0 1 0,0 0-1 0,0 0-1 15,0 0-1-15,0 0-3 0,0 0-2 16,0 0 0-16,0 0-4 0,-16 2-2 16,15-4-1-16,1 1-2 0,0-1 1 15,0 0-1-15,0 1 2 0,0 0 2 16,0 0 1-16,0-1 2 0,0 0-3 0,0 1 0 15,0-1-3-15,1-2 0 16,3-1-3-16,4-2-1 0,3-1 0 16,-3 4 0-16,7-1 0 0,0 2 0 15,2-1-1-15,-1 2 1 0,2-1-1 0,-1 1 2 16,-6-1 0-16,7 1 0 0,-8 1 0 16,-4 1-1-16,4-1 0 0,-3 1 1 15,-3-2-1-15,2 2 2 0,-1-2-1 16,-1 1 0-16,0 0 0 0,2 1 0 15,-6 0 2-15,0-3-2 0,0 3 1 16,1 0 0-16,1 0 0 0,-1 0-1 0,1 0 0 16,-1-2-2-16,1 2 1 15,-1 0 0-15,0-1-1 0,1 1-3 16,-1 0 1-16,1-2-1 0,-1 2 1 0,5-2 0 16,1 1 1-16,-1 0 0 0,4-1 1 15,-5 1 1-15,-1-1-2 0,3 0 1 16,-7 2-2-16,0-2-3 0,0 2-1 15,1 0 1-15,1 0 0 0,-1 0 1 16,1-1 4-16,-1 1 0 0,1 0 0 16,-1-1 0-16,1 1-3 0,-1-2 3 15,1 1 1-15,-1-1 0 0,1 0 0 16,-1 1 1-16,0 0-1 0,1 0 0 16,-1-1-1-16,-1 0 0 0,2 1 1 0,-2-1 0 15,0 0 0-15,1 1 1 0,-1 0 0 16,0-5 1-16,0 0 2 0,0-5 1 15,0 0 0-15,-1-1 3 0,-2 1-1 16,1 0 0-16,0-1 1 0,0-1 0 16,1 1 1-16,-1 0 3 0,1-1-2 0,-1 1 2 15,1 2 1-15,-1 3-4 0,2 4 2 16,-1-4 0-16,1 2-1 0,-2 1-2 16,2 0 0-16,0 4-5 15,-1-2 1-15,1 2-4 0,0-1-3 0,0-1 0 16,0 0-6-16,0 2 0 0,-2 0 2 15,2 0 0-15,0 0 5 0,0 0 1 16,0 15 1-16,0 7 0 0,0 5 0 16,2 0 0-16,-2 3 1 0,0-1-1 15,0-2 0-15,0-2 0 0,0-5-1 0,0-1 2 16,-2-7-1-16,2 3 0 0,0 0 1 16,0-9-1-16,0 1 0 0,0-2 0 15,0 1 0-15,0-1-1 0,0 2-2 16,0-7-2-16,0 3-8 0,0 2-5 15,0-2-13-15,5 2-14 0,-1-1-31 0,1-1-61 16</inkml:trace>
  <inkml:trace contextRef="#ctx0" brushRef="#br0" timeOffset="53042.1726">19309 4754 133 0,'0'0'21'0,"0"0"-9"16,0 0-12-16,0 0-3 0,0 0 1 16,0 0 1-16,0 0 2 0,0 0 1 0,0 0 1 15,0 0-1-15,-23 27 1 0,14-9 2 16,-1 3 1-16,-1 0 1 0,0-1-1 15,0 5 0-15,-2-2-1 0,1 0 0 16,-1-1-2-16,3-1 1 0,0-3-2 16,1-4-1-16,2-1 2 0,3-6-2 0,1-2 0 15,1-1 1-15,2-4 2 0,-1 0 5 16,1 0 14-16,0 1 15 0,-2 1 4 16,2-2-6-16,0 0-13 0,0 0-15 15,0-7-5-15,5-8 0 0,5-7 0 16,3 1-1-16,-1-1-1 0,1-3 0 15,1 0 0-15,-1-2 1 0,1 4 0 16,-2-2-1-16,-1 2 1 0,0 3 3 16,-5 7 0-16,-1-1 4 0,-2 5-1 15,0-2 1-15,3 3 0 0,-5 3-3 0,1 1 3 16,-2 4-1-16,0-3-4 0,0 3-2 16,1-1-1-16,-1-1-3 0,2 1-1 15,-2 1-2-15,1-2-1 0,-1 2 3 16,2 0-1-16,-1 0 3 0,3 0 0 15,4 5 1-15,3 6 0 0,-1 4-1 16,-1 0 1-16,1 0 0 0,-1 2 0 16,-2 1-1-16,0 2 1 0,2 1 0 15,-2 1 0-15,0-1-1 0,1 1 1 16,-1 0-2-16,0-3-2 0,-1 1-1 0,-2-8-1 16,1 2-7-16,-2-5-5 0,1-1-10 15,-2 0-16-15,0-3-9 0,-1 0-12 16,-1-5-5-16,0 0-7 0,0 0-14 15</inkml:trace>
  <inkml:trace contextRef="#ctx0" brushRef="#br0" timeOffset="53305.305">19212 4911 149 0,'0'0'37'0,"0"0"-3"15,0 0-7-15,0 0-3 0,0 0-7 16,0 0-3-16,0 0-4 0,0 0-3 16,0 0-4-16,47-20-1 0,-16 13 0 15,1 3-4-15,0-1 0 0,-2 3-6 16,-8 0-6-16,-2 2-9 0,-2 0-8 0,-3 0-6 15,0 2-12-15,-7 0-22 16</inkml:trace>
  <inkml:trace contextRef="#ctx0" brushRef="#br0" timeOffset="53826.336">19611 4739 207 0,'0'0'38'0,"0"0"-10"0,0 0-9 15,0 0-8-15,0 0-5 0,0 0-5 16,0 0 1-16,0 0-1 0,0 0 0 15,78-57 0-15,-63 56 0 0,2 1-1 16,-4 0-1-16,3 0 0 0,-2 1-1 0,-6 2-2 16,3 5 1-16,-2-3 0 0,-3 2 0 15,0 2 2-15,-4 1-2 16,1 0 2-16,-1 1 1 0,-2 5 0 16,0 2 1-16,-2 1-1 0,-3 1 3 0,-4-2-2 15,-3 0 0-15,2 1 0 0,-3-1-1 16,-3 0 1-16,3 0 0 0,-1 0 1 15,1-3-1-15,3-2 0 0,1-4 0 16,3 0 0-16,0-2 0 0,0 0 2 16,4-3-1-16,-5 4 0 0,4-5 1 0,0 0-1 15,1 1 0-15,2-4 1 0,0 0 0 16,0 0 1-16,0 0 4 0,0 3 2 16,3-1 2-16,6 3-2 0,7 0-4 15,2-5-3-15,4 0-2 0,0 0-1 16,-1 0-1-16,0 0-2 0,1-3-4 15,-7 0-2-15,0 2-6 0,-5-2-4 16,3 3-8-16,-3-2-11 0,-4 2-21 16,0 0-34-16</inkml:trace>
  <inkml:trace contextRef="#ctx0" brushRef="#br0" timeOffset="54087.1546">19594 4907 285 0,'0'0'43'15,"0"0"-8"-15,0 0-16 0,0 0-5 16,0 0-10-16,0 0-1 0,0 0-2 15,0 0 2-15,0 0 1 0,0 0-4 16,85-27-5-16,-47 24-9 0,4-1-12 0,1 2-27 16,-1 1-48-16,0-1-97 0</inkml:trace>
  <inkml:trace contextRef="#ctx0" brushRef="#br0" timeOffset="95980.7153">16168 4114 1 0,'0'0'-1'16</inkml:trace>
  <inkml:trace contextRef="#ctx0" brushRef="#br0" timeOffset="98139.3023">15801 3892 7 0,'0'0'7'0,"0"0"-3"0,0 0 0 15,0 0-4-15,0 0 1 0,0 0 0 16,0 0 0-16,0 0 0 0,0 0 1 16,0 0-2-16,-9-14 1 0,9 14-1 0,0-1 4 15,0 1 0-15,0-2 3 0,0 2 0 16,-1-1-1-16,1 1-1 0,0-2-3 16,-2 2 0-16,2-2-1 15,0 2 0-15,-1-1-1 0,1 1 0 0,0-2 0 16,-2 2 2-16,2-1-2 0,0 1 2 15,-1-2-1-15,1 2-1 0,0-1 1 16,-3 1-2-16,3 0 0 0,0-1-3 16,0 1-2-16,-1 0-3 0,1 0-2 15,0 0 2-15,0-2 0 0,0 2 4 0,-2 0 3 16,2 0 2-16,0 0 2 0,0 0 2 16,0 0 2-16,0 0 2 0,-1-2-1 15,1 2 0-15,0 0 1 0,0 0-4 16,0 0 1-16,0 0-1 0,0 0-2 15,0-1 2-15,0 1-3 0,0 0 2 16,0-2 0-16,-2 2 0 0,2 0 1 16,0 0-1-16,0 0 1 0,0 0 0 15,-1 0-2-15,1 0-1 0,0 0 0 16,0 0-1-16,0 0 0 0,0 0-1 0,0 0-1 16,0 0-3-16,0 0 0 0,0 0-2 15,0 0-1-15,0 0-1 0,-2 0 1 16,2 0 0-16,0 0-2 0,0 0 3 15,0 0 4-15,-1 0-1 0,1 0 3 16,0 0 0-16,-3 0-2 0,3 0 2 0,0 7 0 16,-1-2 0-16,-1 0 3 15,1 5-3-15,-1-3 2 0,1 2-2 16,-2 2 1-16,0-3-3 0,1 4 1 16,-2-4 1-16,1 1-2 0,1 2 3 0,-1-2 0 15,0 2-1-15,0-2 1 0,1-4-1 16,1 6 0-16,1-4 0 0,-2 3 1 15,1 2-1-15,-1-1 1 0,1 0 0 16,-1-1 0-16,1 1 0 0,-3 1 0 16,3 6 0-16,-1-8-2 0,-1 11 2 0,2-3 0 15,-2 0 0-15,-2 4-1 0,2-1 0 16,-1 0 0-16,0-1 1 0,0-6 0 16,1 3 1-16,1 0-1 0,1-3-2 15,-1 5-1-15,2 0 3 0,0-7 0 16,0 9 0-16,0-3 0 0,0-5 0 15,0 7 0-15,-1-1 0 0,-2-1 0 16,0 5 0-16,-1-1 0 0,-1-2 0 16,-2 2 0-16,3-4 0 0,-2-3 1 15,3 0 1-15,-1 2-4 0,-1 0 4 0,-1 4-4 16,1 0 4-16,-1 1-2 16,2-1 0-16,-2 1-2 0,0 0 1 0,3 1 1 15,-2 0 0-15,2 0 0 0,0 4 0 16,-2-2 0-16,2 3 0 0,-1-3 0 15,1 1 0-15,-1-2 0 0,-2-2 1 16,3-1-1-16,0-2 2 0,-1-4-2 16,4 2 0-16,-3 1-2 0,2 2 4 15,-2 4-4-15,1-5 1 0,2 0 5 16,0 1-5-16,0-1 4 0,0 4-2 0,0 1 1 16,0-2 0-16,0 1 3 0,0 0 2 15,0 1-1-15,-1 4-1 0,-1 2-4 16,-2 2-1-16,0 3-1 0,1-1 2 15,0 3 0-15,0-4 0 0,2 2-1 16,-1-3 0-16,1 1 0 0,-1-1 0 0,2-3 0 16,-1 0 2-16,-1-3 0 15,1 1-1-15,-1 1 1 0,1-1-1 16,-1 0 4-16,1 1-1 0,-2-4 2 16,1 0-4-16,0 2 0 0,1 1 1 0,-2 2-4 15,-2 3 2-15,1 1 0 0,-2 3-1 16,2-2 1-16,-3 2-1 0,2 1-1 15,2 0 0-15,-1-1 1 0,3-1 0 16,-2 0-1-16,1 0 2 0,-1-3 4 16,0 4-7-16,0 1 6 0,-2 2-4 0,-1 1-4 15,2 0 6-15,-1 0-4 0,-1 0 1 16,2 3 0-16,-1 1-1 0,0 3-1 16,1-1 2-16,-1-2 0 0,1 0 0 15,0-1 0-15,-1-1-1 0,0 1 2 16,2 0-3-16,1-2 3 0,1-3 0 15,1-1 0-15,0-1 0 0,0 1 1 16,0 2 1-16,0 0 0 0,-2 1 2 16,-1-1-1-16,-1 1 0 0,3-2 0 15,-4 1 0-15,1 1 0 0,-2 0 0 0,2 2 1 16,0-5-1-16,1 0 3 0,1-3-1 16,1 2-1-16,1-1-2 0,0-1 0 15,0 6-1-15,1 3-1 0,2 3 2 16,0 1-2-16,-3 1 2 0,3-1 0 15,-3 0 0-15,0 2-4 0,0 2 4 16,0 3 1-16,-3-2-4 0,0-2 6 16,-1-1-5-16,-2-4-1 0,1 0 2 15,0 2-2-15,1-3 4 0,-1-1 0 16,2-6 2-16,0-5 5 0,2-11-2 0,-1-2 3 16,1-8 0-16,1-4-2 0,0-1 2 15,-2-2 1-15,2 3-1 0,0-1 2 16,0 0-1-16,0-6-2 0,-1 0-3 15,1 0 0-15,0 1-3 0,0 1 1 16,0-1 1-16,0 1 0 0,0-1 1 0,0 1 1 16,0-1 1-16,0 1 0 0,0-1-5 15,0 1-1-15,0-1-5 16,0 1 1-16,0-1-1 0,0 1-4 16,0 0-12-16,1 2-20 0,2 0-31 0,5-2-104 15</inkml:trace>
  <inkml:trace contextRef="#ctx0" brushRef="#br0" timeOffset="102114.9111">17561 7407 80 0,'0'0'26'0,"0"0"-3"16,0 0-2-16,0 0-1 0,0 0 3 16,0 0-1-16,0 0-2 0,0 0-2 15,0 0-6-15,4-29-6 0,-4 28-5 16,0-1-2-16,0 1-5 0,0-1-2 15,2 1-2-15,-2 1 3 0,1 0 1 0,5 0 4 16,2 3 2-16,4 8-1 0,4 5-1 16,1 3 4-16,2 0-1 0,3 2 1 15,0 1 1-15,4 2-2 16,2 0 0-16,3 0-1 0,2 1 1 0,0-2 4 16,2-1-3-16,-1-2 2 0,-3-2-2 15,-6-2-3-15,-2-3 2 0,-6-2 0 16,-4-4 0-16,-6-1 2 15,-2-4 1-15,0 1 5 0,-5-3 0 0,0 0 3 16,0 0-2-16,2 1-2 0,-1-1-2 0,1 3-2 16,-1-3-5-16,1 0-2 15,2 2-3-15,2-2-5 0,7 2-10 16,3-2-31-16,2 0-71 0</inkml:trace>
  <inkml:trace contextRef="#ctx0" brushRef="#br0" timeOffset="102516.4078">17913 7035 289 0,'0'0'33'0,"0"0"-14"0,0 0-14 15,0 0-3-15,0 0-6 0,0 0 1 16,0 0 2-16,0 0-1 0,85-32 1 16,-55 32 0-16,0 7 1 0,-1 1 0 15,0 3 0-15,-1 1-1 0,-4 0 0 0,-2 0-2 16,-6 1 0-16,-4-5-1 0,-3 2 1 16,-3 2 2-16,-1-5 1 0,-1 7 0 15,0 2 4-15,-1-4 0 0,0 5 1 16,0 0-2-16,1 1-1 0,3 2 2 15,2-1-2-15,4 1 2 0,0-4-4 0,4 3 0 16,2-4-2-16,3 1 0 0,2-2 1 16,4-4 1-16,2 0-1 0,-1-4 2 15,0-3-2-15,-10-2 1 16,1-1 0-16,-10 0 0 0,-4 0-4 0,6 0-3 16,-8-1-17-16,5-4-22 0,1 1-40 15</inkml:trace>
  <inkml:trace contextRef="#ctx0" brushRef="#br0" timeOffset="102879.4789">18112 6396 278 0,'0'0'31'16,"0"0"-5"-16,0 0-16 0,0 0-10 16,0 0-11-16,0 0-3 0,0 0-1 0,0 0 5 15,0 0 10-15,0 0 2 0,33-12 0 16,-7 26 0-16,1 3 0 0,1-1 1 16,2 2-1-16,2 1 2 0,0 2 1 15,1-1-1-15,0-2 3 0,1-2-2 16,0 0-1-16,1-3 3 0,2-2-3 0,0-4 1 15,-4-2 0-15,-1-2 0 16,-3-1-2-16,-3-2 1 0,-9 0-1 16,0 0-2-16,-5 0 0 0,-2-2-1 15,3 1 0-15,-1-1-2 0,-1 0-5 0,2 2-1 16,8 0-9-16,3 2-14 0,8 3-52 16,1 5-108-16</inkml:trace>
  <inkml:trace contextRef="#ctx0" brushRef="#br0" timeOffset="103309.0854">16766 8385 190 0,'0'0'31'0,"0"0"-7"0,0 0-8 0,0 0-8 15,0 0-6-15,0 0-4 0,0 0 0 16,0 0 3-16,0 0 3 0,0 0-1 15,24 30 2-15,-13-6 1 0,-3 6-1 16,-4 0 1-16,3 2-2 0,1 0 0 16,-1-2-3-16,-2-1 0 0,1 2 0 0,2-3 0 15,0-1 0-15,4 0 3 0,2-2-2 16,7-3 2-16,0 0-1 0,5-2 1 16,-1-5 0-16,2-2 1 0,-1-2 1 15,2-5 0-15,-4-1-2 0,1-3-1 16,-3 1-5-16,-1 1-3 0,1 0-6 15,-2 3-13-15,-4 0-36 0,2 0-69 16</inkml:trace>
  <inkml:trace contextRef="#ctx0" brushRef="#br0" timeOffset="103626.7981">16605 8869 244 0,'0'0'15'0,"0"0"-6"15,0 0-6-15,0 0-8 16,0 0-3-16,0 0 2 0,0 0 3 0,0 0 8 16,0 0-1-16,0 0 0 0,3 79 3 15,1-46-2-15,2 2 3 0,-3 2 2 16,-2-1-2-16,-1 0 6 0,0 3-1 15,0-2 0-15,0 0-3 0,0-3 0 16,0-1-3-16,0-5 1 0,0 0 0 0,3-4-4 16,1-3-2-16,-1-7 0 15,2-1-3-15,-1-6 0 0,2 2-4 0,-2-1-1 16,-3-5-8-16,5 4-12 16,-3-4-34-16,0-1-66 0</inkml:trace>
  <inkml:trace contextRef="#ctx0" brushRef="#br0" timeOffset="103976.7319">15754 9318 215 0,'0'0'-1'0,"0"0"2"16,0 0 3-16,0 0 1 0,-91 49 0 15,73-23 5-15,-2 1-1 0,2 6 5 0,-2 4 1 16,4 1-3-16,-1 1 1 0,3 2-2 16,2 0-2-16,1-1-1 0,1-3-1 15,0-2 0-15,1 0 0 0,2-3 5 16,-1-2-5-16,0-2 2 0,3-2 0 15,0-9-6-15,2-1 2 0,0-6-5 0,2-7 0 16,-1 8-6-16,2-5-3 16,-2-1-5-16,2 1-9 0,0-6-9 15,-2 0-40-15,-1 0-123 0</inkml:trace>
  <inkml:trace contextRef="#ctx0" brushRef="#br0" timeOffset="104277.2132">14764 9450 179 0,'0'0'10'0,"0"0"-4"15,0 0-2-15,0 0 3 0,0 0-1 16,0 0 1-16,0 0 3 0,0 0 3 15,-87 53 5-15,73-36 4 0,-1 1 2 16,-2-1 0-16,-2-2-2 0,2 0 2 16,-3-1 2-16,2-2-4 0,-2 1-3 0,0-1-3 15,-2 1-6-15,-4 1-3 0,-3-1-4 16,3 1-1-16,-1-2-3 0,1 0-4 16,4 0-8-16,6-4-6 15,6-3-12-15,7-2-21 0,3-3-27 0,-2 0-39 16</inkml:trace>
  <inkml:trace contextRef="#ctx0" brushRef="#br0" timeOffset="104586.4531">14384 8890 249 0,'0'0'2'0,"0"0"-2"16,0 0 0-16,0 0 2 0,-80 29 3 15,67-15-1-15,-3-1 3 0,3 2 3 16,-1-1 3-16,-4 1 2 0,-2 1 1 0,-2-3 2 16,-2-1-3-16,-1-1 1 0,-1-2-2 15,0-2-1-15,0 0 1 0,0-4 2 16,2 0-6-16,-2 0 0 0,7-3-4 15,0 1-4-15,-1-1-4 0,2 2-6 16,0-1-8-16,0 4-9 0,2-2-13 0,6 0-32 16,-3 0-79-16</inkml:trace>
  <inkml:trace contextRef="#ctx0" brushRef="#br0" timeOffset="104921.0022">13736 8551 195 0,'0'0'17'0,"0"0"-9"15,0 0-6-15,0 0-3 0,0 0-2 16,0 0 3-16,0 0 6 0,0 0 5 15,0 0 8-15,0 0-4 0,-64 26 0 16,47-15-2-16,7-4-1 0,-3 0 5 16,-3-1 0-16,0-1 0 0,-7 1 1 15,-2-3 0-15,1 1-6 0,-4-3 3 0,1-1 0 16,-1 0-4-16,-1 0 2 0,2-5 1 16,1-2-3-16,1 2-1 0,2-2-4 15,7 1-4-15,0 2-5 0,6-1-12 16,4 4-13-16,-5-4-28 0,5 4-41 15,3-1-124-15</inkml:trace>
  <inkml:trace contextRef="#ctx0" brushRef="#br0" timeOffset="105244.8823">13123 7763 173 0,'0'0'14'0,"0"0"-1"0,0 0 2 0,0 0 3 15,0 0-4-15,0 0 6 0,-90-20-3 16,78 20-2-16,-9-3 0 0,1 1-2 15,-2 0-3-15,-6-1-1 0,1 1 2 16,-2 0-5-16,2-1-3 0,-2 1 2 16,0-2-3-16,-2-1-1 0,1 1-1 0,4-3-2 15,0 2-5-15,3-1-5 0,1-5-18 16,9 3-31-16,7-12-71 0</inkml:trace>
  <inkml:trace contextRef="#ctx0" brushRef="#br0" timeOffset="105385.9344">12456 7046 51 0</inkml:trace>
  <inkml:trace contextRef="#ctx0" brushRef="#br0" timeOffset="106802.5079">14316 2064 141 0,'0'0'27'0,"0"0"11"16,0 0 1-16,0 0-2 0,-6-84 0 15,4 77-6-15,1-6-1 0,-2 10-5 16,2-3-8-16,1 1-5 0,0 5-8 15,-2-2-5-15,2 2-6 0,0 0-8 16,0-2 2-16,0 2 0 0,0 0 5 16,0 13 8-16,2 7-3 0,5 7 0 0,-3 4 0 15,2 7 1-15,-2 6 0 16,1 5 0-16,-2 4 0 0,0-1 2 16,2 0 0-16,-2-5 1 0,0-2 0 0,0 1 1 15,0-2 8-15,-3 3-4 0,0 1 4 16,0-1-5-16,0 2-5 0,0 0 3 15,-2-1-2-15,-2 4 1 0,1-2-3 16,2-2 1-16,-2-2-2 0,-1-5-1 16,1-3 3-16,-2-3 1 0,1-2 3 0,-2 0-3 15,0-1 4-15,-2-3-3 0,-1-3-2 16,2-3 1-16,1-9-4 0,3-5-2 16,0-5 2-16,3-1-1 0,-4 2 3 15,4-1 1-15,-1 1 0 0,1-5 2 16,-2 0 2-16,2 0-1 0,0 2 3 15,-1-2-3-15,1 1 2 0,0-1-3 16,0 1 0-16,0-1-1 0,0 2 1 16,0-2-4-16,0 0 1 0,0 1-1 15,0-1-1-15,0 0 0 0,0 2 1 0,0-2 2 16,0 0-1-16,0 0 2 0,0 0-1 16,4 0-1-16,10 0 0 15,2 0 0-15,7-2 1 0,-1 1 0 0,4-2 0 16,3 0 1-16,1 0-1 0,5 1 0 15,3-1-1-15,2 2-2 0,3-2 3 0,-2 1-1 16,4-1 1-16,0-1 0 0,1 0 0 16,3 1-1-16,3-2 2 15,2 2-1-15,1-1-1 0,0 1 2 16,-2 0-1-16,-1 1-1 0,3-2 1 0,3 1-1 16,1 3 0-16,2-3 2 0,0 3-2 15,-1 0 0-15,0 0 1 0,-4-1-1 16,-4 1 1-16,-1 0-3 0,-4-1 3 15,0-1-1-15,0 0 0 0,1-1 0 16,3 2 1-16,0-3-4 0,1 1 3 0,-2 2 0 16,-3 0 0-16,0-1-1 15,-2 1 2-15,-2-1-1 0,-1-1-1 16,-4 1 2-16,2-2-1 0,-4 1 2 16,-2-2-1-16,-1 1 0 0,-4-2 2 0,-3 0-1 15,-4-1-5-15,-5 0 5 0,2-1-4 16,-8 1 4-16,-2-1 1 0,1-2 0 15,-6 2 0-15,2-7-2 0,-3-2-1 16,-3-6-4-16,0-6 1 0,-1-4 0 16,-7-3 2-16,-3-7 1 0,-2-6 2 0,-3-4 1 15,-3-4 3-15,-2-6 4 16,-2-3 2-16,1-3-7 0,-1-2 0 0,1-3 10 16,4-2 4-16,3 3 8 0,4 6-1 15,2 8-9-15,3 9-7 0,3 9-5 16,1 14-6-16,2 8-11 0,0 9-35 15,0 5-51-15,0 0-142 0</inkml:trace>
  <inkml:trace contextRef="#ctx0" brushRef="#br0" timeOffset="107266.1366">13568 3875 120 0,'0'0'-16'16,"0"0"-9"-16,0 0-1 0,0 0 1 0,0 0 9 15,0 0 8-15,0 0 8 0,0 0 5 16,0 0-1-16,0 0 1 0,1 65 2 15,2-60 6-15,-3-5 6 0,0 4 9 16,-11 7-1-16,-7 4-3 0,-16 5-6 16,-15-1-7-16,-15 3-2 0,-10 3-3 0,-5-2-2 15,-8 0-1-15,2 4-2 0,4-2-3 16,4 2-4-16,8 1-8 0,6 3-10 16,6-1-10-16,7 1-8 0,7-3 2 15,7-5 14-15</inkml:trace>
  <inkml:trace contextRef="#ctx0" brushRef="#br0" timeOffset="107381.2754">12398 4499 1 0,'0'0'3'0,"-101"54"3"0,42-26-2 16,-3-1 7-16,1 0-2 0,-1-1-2 15,1 0-1-15,4 1-4 0,-2 1-1 0,3 1-4 16,2 2-1-16,8-3-2 0,3-1-2 16,9-2-3-16,7-3-3 0</inkml:trace>
  <inkml:trace contextRef="#ctx0" brushRef="#br0" timeOffset="107468.6077">11710 4921 22 0,'0'0'6'0,"0"0"1"0,0 0-8 16,0 0-3-16,-85 74-2 15,54-44-11-15</inkml:trace>
  <inkml:trace contextRef="#ctx0" brushRef="#br0" timeOffset="107602.8287">11683 5253 410 0,'0'0'15'0,"0"0"-16"0,0 0-10 0,0 0-6 16,0 0-6-16,-100-6-8 15,71 25-23-15,6 5-38 0,7-6-100 16</inkml:trace>
  <inkml:trace contextRef="#ctx0" brushRef="#br0" timeOffset="108152.3093">16388 3691 355 0,'0'0'-13'16,"0"0"8"-16,81 9 4 0,-32 5 1 16,8 2-1-16,6 2-1 0,2 0 0 15,3 3 1-15,-3 2 1 0,2 1 0 16,-4 2-3-16,-2 3-3 0,0-1-2 15,-9 1-3-15,-7 0 2 0,-9-2 1 0,-9 1 2 16,-9-4 2-16,-13-1 4 16,-5-2 3-16,-1-1 1 0,-10 1 1 15,-1 1-3-15,-1-1 0 0,0 0-4 16,1 1 1-16,2 1 0 0,3 0 0 0,4 2 1 16,3 3 1-16,0 1 1 0,10 2 1 15,6 2 0-15,4-1 1 0,2 3-4 16,4-2 3-16,3 0 0 0,3 2-3 15,4-3 0-15,7 1 0 0,2-1-2 16,6 0 4-16,2 1 0 0,-1-1 0 0,0-2 1 16,-3-3-3-16,-4 1 2 15,-1-1-2-15,-2 0 1 0,-2-2 0 0,1 2-1 16,-1-4 0-16,7 4-1 16,2 0 1-16,4 0-1 0,4 2 0 0,5 2-4 15,-1 2-14-15,-1 3-48 0,-8 4-124 16</inkml:trace>
  <inkml:trace contextRef="#ctx0" brushRef="#br0" timeOffset="127364.9166">12220 3275 119 0,'0'0'28'0,"0"0"1"0,0 0-5 15,0 0 2-15,0 0-4 16,0 0 1-16,0 0-1 0,0 0-2 0,0 0-2 16,0 0 0-16,-41-27-1 0,41 25-2 15,-2 1-5-15,2-5-2 0,0 1-5 16,0-4-8-16,7-2 4 0,0 6-7 15,7-5 7-15,1 6 5 0,4 1-4 16,7 2 0-16,0-1 0 0,0 2-4 0,-1 0 3 16,-1 0 4-16,-3 5-5 0,-1 2 3 15,-8-1-2-15,0 3-2 16,-3 2 2-16,-3-4-1 0,0 7 2 16,-3 1-1-16,-3 3 3 0,0 5-2 0,-9 0 1 15,-4 1-1-15,-7 2 0 0,-3 3 0 16,-5 0 0-16,-1 0 0 0,0 1 1 15,2-3-1-15,-1 2 2 0,2-3-2 16,5-3 1-16,3-2 0 0,4-2 0 16,5-7 0-16,3-4-1 0,5-3 0 0,-2-2 0 15,0 1 0-15,2 0 4 0,-1 0 5 16,2-2 5-16,16-2 3 0,7 0-1 16,15 0-4-16,4-11-7 0,5-4-3 15,1-2 1-15,1-3 0 0,-2 1-2 16,-3-3 1-16,-4 4-1 0,-6 2-1 0,-11 5 0 15,-3 3-1-15,-9 5 0 16,-7 1-3-16,-1 1-2 0,-3 1-5 16,0 0-4-16,0 0-2 0,3 0-3 15,-3 0-6-15,1 0-12 0,-1 0-18 0,0 0-17 16,0 0-16-16</inkml:trace>
  <inkml:trace contextRef="#ctx0" brushRef="#br0" timeOffset="128553.9748">12812 3218 129 0,'0'0'29'0,"0"0"-10"0,0 0-6 16,0 0-7-16,0 0-3 0,0 0 1 15,0 0-2-15,0 0 1 0,0 0 1 16,-71 12 0-16,58 3 5 0,4 2-8 15,3-5 5-15,-1 3-5 0,3 2 0 16,1 0 2-16,0 5 0 0,2 1 1 0,1-2 0 16,0 2 2-16,3 2 0 15,5-3 0-15,1 1 0 0,0 0 1 16,3-4 3-16,2-2 2 0,-1-3 0 16,1-5 5-16,-1-4-1 0,4-1 4 0,1-4 0 15,5 0-6-15,3-7-1 0,-3-6-3 16,0-1-1-16,-7-2-1 0,0-2-1 15,-4-2-5-15,-5 4 0 0,-3 0-1 16,-4 0-1-16,0-4-1 0,-4-3-2 16,-6 0 0-16,-6 3-3 0,1 3 1 0,-3 1 1 15,0 4-1-15,-2 1 1 0,5 5 0 16,0 2 2-16,4 3 1 0,3-2 0 16,5 3 0-16,3 0 2 0,-1-1-2 15,1 1 1-15,-2 0 1 0,1 0-3 16,-1 0 3-16,2 0 0 0,0 0 1 15,3 0 2-15,16 0-2 0,7-2 0 16,7-1-1-16,0 1-1 0,1-3 0 16,-4-1-1-16,-1 1 1 0,-2-3-2 15,-1 3 3-15,-4-1 0 0,0-1 0 0,-9 3-1 16,3-2 3-16,-9 3-1 0,-1 1 0 16,2-2 0-16,-3 3-4 0,-1-3 5 15,-1 3-6-15,-3 1 6 16,0-2 0-16,0 2-2 0,3 0-1 0,-2-1-2 15,-1 1-1-15,2-2-1 0,-2 2 4 0,0 0-7 16,1 0 9-16,-1 0-3 16,0 6 0-16,-7 6 4 0,1 5-5 0,-1 0 3 15,-2-1-1-15,4 3-1 16,-1 0 0-16,1-3 2 0,4 2-3 0,1 2 1 16,0-3 1-16,1 8 0 0,7-5 1 15,0 0 0-15,4-6 1 0,1 2 3 16,3-5 0-16,1-2 1 0,3-3 2 15,3-4-3-15,2-2 0 0,0 0 0 16,-1-5-2-16,-1-3 0 0,-4-5 1 0,-3 2-2 16,-1-4 0-16,-5 4-1 15,-5-3 0-15,0-1-1 0,-2 4-1 16,-3-7-1-16,0 0-2 0,-6 1-1 16,-6-5-2-16,-5 3 0 0,1 4 2 0,-3 3-2 15,-2 3 4-15,-1 2-2 0,7 2 2 16,5 2 2-16,5 3 1 0,5 0 1 15,-2-2 0-15,2 2 0 0,-1 0 0 16,-1 0 3-16,2 0-2 0,2-3 0 16,12-1 2-16,12-2-4 0,7-4 0 0,2 3 0 15,0-2-5-15,1 1 5 0,-3-1-6 16,1 0 6-16,-4 1 0 0,-1 2 2 16,-9 1-1-16,-1 2-1 0,-8 1 1 15,-6 0 0-15,1 2 1 0,-6 0 2 16,0-1-1-16,0 1 0 0,1 0-2 15,1 0-3-15,-1 0-1 0,-1 0-3 16,3 0 1-16,-3 0 0 0,0 0 3 16,0 1 0-16,-3 10 7 0,-6 5-4 15,-4 4 5-15,0 0-3 0,3-2-2 0,-2 0 2 16,2-1-3-16,3-1 0 0,1-3-1 16,2 2 1-16,1-4 1 0,0 0-1 15,2 2 1-15,1-1 0 0,0 5-1 16,0-7 1-16,5 4 1 0,3-3 3 15,-2-7 1-15,5 4 1 0,2-6 1 0,6-2-1 16,4 0 0-16,2-5-1 16,-1-4 0-16,-1-5-2 0,-1-1 1 15,-2-2-2-15,-4-1 2 0,-3 0 0 16,-3-2 0-16,-4 5 0 0,-3-2-2 0,-3-1-3 16,0-2 1-16,-7-3-3 0,-5 4-6 15,-5 2 5-15,1 3-10 0,-6 5-3 16,6 2-12-16,-4 5-19 0,-3 2-24 15,10 0-35-15,-3 0-100 0</inkml:trace>
  <inkml:trace contextRef="#ctx0" brushRef="#br0" timeOffset="128868.5652">13933 2849 269 0,'0'0'34'0,"0"0"-9"16,0 0-12-16,0 0-11 0,0 0-4 16,0 0-2-16,0 0 1 0,0 0 0 0,0 0 2 15,0 0-2-15,-34 46 3 0,27-27 3 16,1-3-2-16,2-1 1 0,2-3-1 16,2-2 1-16,0 5 4 0,0-5 1 15,5 2 7-15,1-6 2 0,4-3 2 16,7-2 1-16,-1-1-1 0,6-2-1 15,-2-10-2-15,-4-1-5 0,1-2-3 16,-4-2-2-16,-3 3-2 0,-3 1-1 16,-2 4 0-16,-4 3-2 0,-1-4-7 15,0 6-13-15,0 0-14 0,-7 0-18 0,-9 4-20 16,-6 8-5-16,-8 7-17 0</inkml:trace>
  <inkml:trace contextRef="#ctx0" brushRef="#br0" timeOffset="129200.9895">14271 2961 228 0,'0'0'32'0,"0"0"-13"15,0 0-12-15,0 0-7 0,0 0-1 16,0 0 1-16,0 0 1 0,-103 62 0 15,70-23 1-15,0 1 8 0,1 6-4 16,1-2 5-16,7 0 1 0,2-3-4 0,9-5 4 16,4-1-7-16,8-5 2 0,1-2 1 15,9-4 7-15,8-1-1 0,9-5 9 16,8-2-1-16,9-8-2 16,6-3-1-16,6-5-10 0,1-5-2 0,-2-5-3 15,-8-4 0-15,-6-1 0 0,-6 2-1 16,-7-3-2-16,-6 2 1 0,-7 4-2 15,-4 0-2-15,-4 3-6 0,-3 5-21 16,0-2-42-16,-3-1-88 0,0 3-71 16</inkml:trace>
  <inkml:trace contextRef="#ctx0" brushRef="#br0" timeOffset="133067.0902">11127 4804 36 0,'0'0'15'0,"0"0"1"0,0 0-1 16,0 0 3-16,0 0 0 0,0 0 3 15,0 0 1-15,0 0-2 0,0 0-2 16,0 0-3-16,0-6-2 0,0 6-5 15,0-1-2-15,0 1-1 0,0-2-2 16,0 2 6-16,0-2-1 0,0 2 1 16,0-1 1-16,0 1-2 0,0-1 0 15,0 1-1-15,0-2-1 0,0 0 1 0,0 1 0 16,0-1-1-16,0 0 1 0,0 1-2 16,0 0 1-16,0 0-1 0,0-1 1 15,0 0-4-15,0 1 1 0,0-1 1 16,0 1-2-16,0 0 0 0,0-2 0 15,0 2 0-15,0 1-1 0,0-2 0 0,0 2 0 16,0-1-1-16,0 1 1 16,0-2 1-16,0 2-2 0,0-1 1 15,0 1-2-15,-1-1-1 0,-1 1 1 16,1-2 0-16,-1 2 1 0,1-1-2 0,-2 1 1 16,3 0 0-16,-6 0-1 0,-1 0 1 15,-3 0 1-15,0 0 0 0,2 4 0 16,0 0-1-16,1 3 0 0,-1-1 0 15,1-1 0-15,3 2 0 0,0-4-1 16,-1 4 1-16,4-2 1 0,-1 0 0 0,-1 6 0 16,3-6 0-16,0 6-1 0,0 1 2 15,0-1 2-15,3 4-1 0,6-2 4 16,2 5-1-16,1-2-2 0,2-2-2 16,0-1-1-16,-3 1 1 0,5-1 0 15,-1 1 0-15,2 1-1 0,0 1 0 16,2-1-1-16,0 0 1 0,-3-1 0 15,1 2 0-15,-2-1 0 0,-1 0 0 16,-2 1 0-16,0-3-1 0,-4 0 1 16,-2-1 1-16,-2-3-2 0,-4 2 3 0,0 5-2 15,-4 1 0-15,-10 1 1 0,-4-1-1 16,-5-3 3-16,-5-4-1 0,-1-1-1 16,-1-3 0-16,4-3 1 15,-2-3 2-15,2 0-2 0,3-6 4 0,2-3-2 16,3-4 3-16,2-3 1 0,6-2-5 15,4-3 3-15,6-2-5 0,0-1 3 16,9 1-2-16,8-1 0 0,4-2-1 16,6 2-1-16,2-2 1 0,7-1-1 15,3 2 0-15,-1 0-1 0,1 0 1 0,-3 0-1 16,0 3 1-16,-5 1 1 0,-2 3 0 16,-5 1-1-16,-4 5 1 0,-7 2-1 15,-5 5 3-15,-3 3-2 0,-2-1 2 16,0 1 0-16,0-2-3 0,0 3 0 15,-3 1 0-15,0 0-3 0,0 0-1 0,0 0 0 16,0 0 1-16,0 0 1 0,0 0-1 16,-5 0 1-16,-5 0 0 15,-1 0-1-15,-2 5 1 0,0 6 0 16,4 1 1-16,-3 6 0 0,1 2 0 0,2-1-1 16,2 4-1-16,1 1 2 0,1 0 0 15,3 2 0-15,1-1-1 0,1-2 2 16,0 0-2-16,3-3 1 0,2-3 1 15,1-2 1-15,1-5 2 0,-2-2 0 16,2-2 3-16,1 0-1 0,-5-4 2 0,6 0 1 16,-3-2 0-16,5 0-2 15,1 0 1-15,-2-2 0 0,3-8-1 16,-4 0-1-16,-5 2-3 0,4-7-1 16,-7 4-2-16,3-2 0 0,-4-7-1 0,0 2-1 15,-7-7 0-15,0 6-2 0,-5 0 1 16,2 3-1-16,1 5 0 0,1 1 3 15,3 4 1-15,2 3 1 0,-1-1 1 16,4 4-1-16,0-2 0 0,0 2 0 16,0-1-2-16,0-1 0 0,0 0-1 0,6-4 0 15,8 0 2-15,8-4 0 0,4 4 0 16,1 0 0-16,0 2 1 0,2 1-1 16,-3-1 1-16,1 0-2 0,-4 1 2 15,-4 0 0-15,-2 1 0 0,-6-2 0 16,-6 3 0-16,2 1 0 0,-2-2-1 15,-1 2 0-15,-1-2-2 0,4 2-2 16,-7 0 1-16,0-1-6 0,0 1-1 16,0 0 3-16,2 0 4 0,-2 0 0 15,0 0 3-15,-3 7 0 0,-3 1 0 0,-3 5 0 16,-1-2 0-16,0 5 1 0,-2 1 0 16,0 4 1-16,1-3-1 0,3 0-1 15,-2-2 0-15,4-1 1 0,0 0-2 16,3 0 2-16,0-5 0 0,0 1-1 15,3 0 1-15,0-4 0 0,0 4 1 0,0 1 2 16,3-4 1-16,3-1 2 0,1-4 2 16,3 2 1-16,2-5-2 15,8 0-1-15,-1-5-3 0,7-5-1 0,-3-5-1 16,-1 1 0-16,-5-4 1 0,0-1 0 16,-3-3 0-16,-2 0-1 0,-4-2 1 15,-2-1 0-15,-5 0-1 0,-1-1-2 16,-1 2-1-16,-8 3-3 0,-5 3-8 15,-1 3-9-15,-7 7-21 0,1 6-28 16,-1 2-39-16</inkml:trace>
  <inkml:trace contextRef="#ctx0" brushRef="#br0" timeOffset="133433.8425">11940 5004 278 0,'0'0'48'0,"0"0"-10"16,0 0-16-16,0 0-12 0,0 0-9 16,0 0 1-16,0 0 1 0,0 0 0 15,0 0 0-15,30 0 0 0,-11 0-6 0,0 3 1 16,-9-1-1-16,4-1 2 0,5 2 3 16,-6-2-1-16,9-1 0 0,-8 3-1 15,-8-3-1-15,0 0 1 16,0 0-2-16,1 0-4 0,-3 0-10 0,5 0-17 15,-3-3-21-15,4-1-24 0,1-3-41 0</inkml:trace>
  <inkml:trace contextRef="#ctx0" brushRef="#br0" timeOffset="134025.4513">12562 4792 163 0,'0'0'31'16,"0"0"-4"-16,0 0 0 15,0 0-3-15,0 0-3 0,0 0-5 16,0 0-6-16,0 0-6 0,-80-70 0 16,70 68-3-16,1-1 1 0,-4 3-1 0,-1 0 1 15,-2 0-1-15,-2 3-1 0,0 6 1 16,0-2 0-16,1 4-1 0,0 1 0 15,1 0-1-15,4 1-1 0,-1 1 0 16,7-3 1-16,-1 2-1 0,6-3 2 16,1 3 0-16,0 3 2 0,0-4 1 0,1 2 0 15,9-3 3-15,-1-5-2 0,7-1 0 16,3-5-1-16,1 0-1 0,10-7-2 16,-4-6 2-16,-3-1-2 0,-2-1 1 15,-4-2-1-15,-2-1 1 0,-3 2 0 16,-4 4 2-16,-2-1-1 0,-2 4-1 15,-1 0 1-15,4 0 3 0,-6 4-2 16,2 1 2-16,-3 4 0 0,0-1-3 16,0 1-2-16,0-2-2 0,0 0-3 15,0 2 2-15,0 0 0 0,-7 4 3 0,-4 8 0 16,-1 6 1-16,1 7 1 0,0 3-1 16,3 3 1-16,-1 5 0 0,0-1 1 15,2 1 0-15,1-1 4 0,2-3-3 16,1-3 4-16,-1 1 0 0,1-4 1 15,0-7 2-15,3-1-6 0,0-5 4 0,0-7-4 16,0 6-2-16,0-6 1 16,0 0-4-16,0 0 3 0,0-6-1 15,0 0 0-15,0 0-1 0,0 2 0 16,0-1-3-16,0 1-1 0,0-1-3 0,0 1-2 16,0 0-5-16,0-1-9 0,0 0-22 15,3 2-26-15,4-1-28 0,5-2-87 16</inkml:trace>
  <inkml:trace contextRef="#ctx0" brushRef="#br0" timeOffset="134752.4978">12718 4913 194 0,'0'0'30'0,"0"0"-12"16,0 0-5-16,0 0-4 0,0 0-6 15,0 0 1-15,0 0-2 0,0 0-2 16,0 0 1-16,-8-21-1 0,3 24 0 16,-4 4 3-16,0 5-2 0,4 4 1 0,2 1 0 15,0 0 2-15,1 1-1 0,2 0 3 16,0-6 0-16,0 6-1 0,3-4-1 16,2-5 2-16,2 2 1 0,2 0 3 15,-1-6-1-15,4 2 0 0,-5-3-1 16,4-4-2-16,-2 1-3 0,0-1 2 15,1 0 0-15,-1-7-3 0,-1-4 1 16,-3 4 0-16,-1-8-3 0,-2-1 0 16,-2 0-2-16,-3-7 1 0,-6 1-1 15,-3 2-1-15,-2 1-2 0,-1-1 0 0,-2 6 2 16,5 3 2-16,0 1 0 0,3 6 1 16,3 1 0-16,5 2 0 0,1 1 0 15,0 0 0-15,-2 0 0 0,2-2 0 16,0 2 0-16,0 0 1 0,2-1 1 15,14-1 0-15,8 0 1 0,8 0-2 16,1 2 0-16,-2-1 1 0,-1-1 1 16,2 1-2-16,-3-2 1 0,0 0-1 15,-3-2 1-15,-8 3 2 0,-3-3 0 16,-6 4 2-16,-5-1 2 0,0 0 1 0,-4 2-1 16,0-1-1-16,0 1-1 0,3 0-4 15,-3-2-2-15,3 2-1 0,-3-2-2 16,0 2 1-16,0 0 0 0,-7 0 1 15,-8 5 1-15,-3 6 0 0,3 1-2 16,-1 3 0-16,3 2 2 0,-3 2-1 16,3 2 1-16,2 2-1 0,-1-1 0 15,2-1 1-15,4-5-1 0,2 0 1 16,2-4 1-16,2-1-1 0,0 0 2 16,0-1 1-16,0-2 1 0,8-1 3 0,-1 1 0 15,3-6 0-15,9-2-2 0,-1 0-2 16,6-5 0-16,-4-7 0 0,3 0-2 15,-1-3 1-15,-5-1 0 0,0-2-1 16,-2 1 2-16,-2-1-2 0,-4-2 0 16,-5 7-1-16,-1-3-1 0,-3 0-2 0,-3 0-3 15,-1 2-4-15,-5 3-6 0,-5 4-10 16,3 4-13-16,-6-3-14 16,7 5-22-16,4-1-25 0</inkml:trace>
  <inkml:trace contextRef="#ctx0" brushRef="#br0" timeOffset="135027.0268">13173 4630 156 0,'0'0'20'0,"0"0"2"0,0 0-2 0,0 0 0 16,0 0-3-16,0 0-4 0,0 0-1 15,0 0-1-15,0 0 0 0,-8-14 1 0,6 14 1 16,2 0 1-16,0 0 1 16,0 0 0-16,7 3-4 0,5-2-1 15,0 1-4-15,-1-2 0 0,2 0-2 16,-8 0 0-16,0 0-2 0,-5 0-4 0,0 0-10 16,0 0-5-16,0 0-9 0,-5 0-16 15,-10 6-5-15,-7 4-16 0,1 2-17 16</inkml:trace>
  <inkml:trace contextRef="#ctx0" brushRef="#br0" timeOffset="135258.6337">13387 4698 213 0,'0'0'19'16,"0"0"-10"-16,0 0-4 0,0 0 3 15,0 0 3-15,-89-11 1 0,58 26 0 16,2 5 0-16,0 5-3 0,5 0 1 16,2 2-2-16,6 1 0 0,6-1-1 0,5-2-1 15,5-2-2-15,8-5 6 0,11-3-5 16,8-5 0-16,11-3-6 0,7-5-25 16,1-2-55-16,3-1-120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47:49.417"/>
    </inkml:context>
    <inkml:brush xml:id="br0">
      <inkml:brushProperty name="width" value="0.05292" units="cm"/>
      <inkml:brushProperty name="height" value="0.05292" units="cm"/>
      <inkml:brushProperty name="color" value="#FF0000"/>
    </inkml:brush>
  </inkml:definitions>
  <inkml:trace contextRef="#ctx0" brushRef="#br0">12845 8474 43 0,'0'0'11'0,"0"0"-5"0,0 0 0 15,0 0-5-15,0 0 0 0,0 0-2 16,0 0-3-16,0 0-2 0,-3-13-3 15,2 11-3-15,1 2-2 0,0-1-3 16</inkml:trace>
  <inkml:trace contextRef="#ctx0" brushRef="#br0" timeOffset="7422.3456">11263 5547 17 0,'0'0'16'0,"0"0"-4"15,0 0-1-15,0 0-3 16,0 0-4-16,0 0-2 0,0 0-2 16,0 0 0-16,0 0 2 0,0 0-1 15,-87-18 0-15,73 18 0 0,2 0 0 0,-1 0 1 16,0 0 0-16,2 0 0 0,-2 0 1 16,7 0 1-16,-4 2 1 0,4-2 1 15,-1 0 1-15,1 1 2 0,6-1 0 16,0 0 1-16,0 0-2 0,-1 0-2 15,-1 0-3-15,1 0-1 0,-1 0-2 0,1 0 0 16,-1 0-2-16,1 0 0 16,-1 0 1-16,1 0-1 0,-1 0 0 15,1 0 1-15,-2 0 1 0,3 0 0 16,-3 2 0-16,3-2 0 0,-1 0 0 0,-2 0 1 16,3 0-1-16,-1 0 0 0,1 0 0 15,-2 0 2-15,2 0 0 0,-1 0 1 16,1 2 2-16,0-2 1 0,0 0 2 15,0 2 1-15,0-2 0 0,0 1 2 16,0-1 1-16,0 0 1 0,3 1-1 0,2 1-1 16,7-2-1-16,-2 1-1 0,1-1-1 15,1 2-1-15,0-2-1 0,1 0 0 16,0 0 0-16,7 0-3 16,-4 0 2-16,4-2-1 0,-1 2-1 0,0-1-1 15,2-1 1-15,7 1-2 0,-4 0 0 16,2-1 0-16,-2 2 0 0,0 0 2 15,1-2 0-15,1 2-3 0,0-2 3 16,-1-1-1-16,2 2-1 0,3 0 1 16,1-1 1-16,1 1-1 0,1-1 0 0,3 0-1 15,-2 2-1-15,1-3 2 0,0 3-2 16,-2 0-2-16,2 0 2 0,0 0 0 16,1 0 2-16,1 0-1 15,1-1 0-15,0 0-1 0,-1-1 1 0,-2 0-1 16,2 2-1-16,-3 0 2 0,-3 0-1 15,3-1 0-15,-1 1 1 0,2-1-1 0,1-1 1 16,6 0 1-16,-5 1-2 16,1-1 0-16,0 0 0 0,-2 1 1 15,-2 1-2-15,0 0-1 0,-4 0 1 0,-1-1 0 16,1 1 2-16,1 0 2 0,-2-1-2 16,4 1-1-16,-5 0 0 0,-1 0-1 15,-8 0 1-15,-1 0 0 0,-6 0 0 16,1 0 0-16,0 0 0 0,0 0-3 15,0 0 2-15,-9 0 0 0,2 0-3 16,-1 0 1-16,-1 0-3 0,-1 1-1 16,4 0-4-16,-7-1-5 0,3 3-1 15,0 2-11-15,4 4-21 0,-1 0-65 16</inkml:trace>
  <inkml:trace contextRef="#ctx0" brushRef="#br0" timeOffset="16690.1428">8547 5348 245 0,'0'0'47'16,"0"0"-2"-16,0 0-1 0,0 0-8 15,0 0-3-15,18-81-10 0,-17 75-3 16,1-3-7-16,-1 4-3 0,1 1-3 0,-1-1-6 16,-1 5-3-16,0-2-6 15,0 2-2-15,0 0 1 0,3 0 6 16,1 13 0-16,3 4 4 0,1 5-2 0,-1 1 1 16,1 1 0-16,-2 1 1 0,0 0-2 15,0 0 2-15,0 0-3 0,-2 3 2 16,0-1 0-16,-1-1 1 0,0 0 0 15,0-8-1-15,-2-1 0 0,-1-1 0 16,2-4-1-16,-1 5 1 0,1-7-1 16,-1 3-1-16,1 3-5 0,1-4-3 0,0 6-8 15,-2-10-10-15,3 2-14 0,-1 1-15 16,1-4-10-16,4 2-21 0,-2-3-25 16</inkml:trace>
  <inkml:trace contextRef="#ctx0" brushRef="#br0" timeOffset="17489.4712">8932 5373 195 0,'0'0'19'16,"0"0"-8"-16,0 0-8 0,0 0-4 15,0 0-2-15,0 0-2 0,0 0 2 16,0 0 2-16,0 0 1 0,0 0 1 15,-26-18 1-15,14 30-1 0,1 2 0 16,4 4 0-16,2 0-1 0,2 3 1 0,0 1 1 16,3 0-1-16,0 3 0 15,0-3 1-15,2 3 1 0,2-4 0 16,2-1 0-16,-3-6 0 0,4-2 2 0,-3-5-1 16,2-1 4-16,0 1 1 0,-3-5 4 15,0 2 2-15,-3-4 1 0,6 0 1 16,5 0-2-16,2-6-4 0,0-1-1 15,-3-2-2-15,-2-5-5 0,-4 2 1 16,0-6-3-16,-4-2-1 0,0-1-4 16,-7-4-1-16,-3 2-1 0,-2 4 1 0,-1 1 4 15,5 8 3-15,-3-1 1 0,3 4 1 16,5 3 1-16,2 1 2 16,-2-1 1-16,0 1 1 0,0 0-5 0,1 0-2 15,2 3-7-15,0-2 0 0,0 0 1 16,11-1 0-16,9 1 4 0,6-1-1 15,1-1 0-15,2 3 0 0,4-1 0 16,-2 2 0-16,-2-1 0 0,0 1-2 16,-2-2 1-16,-7 2 1 0,-1-1-1 0,-3 1 2 15,-2 0 0-15,-2 0 0 0,-6 0 2 16,1 0-1-16,-7 0 2 0,0 0 1 16,0 0-1-16,2 0 1 0,-1 0-3 15,2 0-1-15,-2 0-1 0,1 0-4 16,-1 0 2-16,-1 0-2 0,2 0 1 15,-2 0 1-15,0 0 1 0,0 0 1 16,0 3 1-16,0 8 1 0,-5-2 0 16,-2 6-2-16,0 1 1 0,4 1 0 15,0 0-1-15,2 0 1 0,-1-1 0 0,2-1 0 16,0 3 1-16,0-2 0 0,3 0 0 16,3-2 2-16,3 0-2 0,2-3 2 15,-1-2 2-15,3-2-2 0,0-1 2 16,2-3-1-16,2-1 1 0,6-2-4 15,-2 0 2-15,0-5 0 0,-1-3-1 0,1-2 0 16,-4-4 1-16,2-1-2 0,-5-2 1 16,-2-1 1-16,-1 0 0 0,-5 4 0 15,-3-3-1-15,-1 7 3 0,-2-5-4 16,0-3 0-16,-2 1-1 0,-5-1-2 16,1 6-2-16,-4 1-1 0,-3 2-2 15,-3 3-3-15,0 0-1 0,0 4-8 16,0 2-11-16,5 0-22 0,-4 0-28 15,8 3-51-15</inkml:trace>
  <inkml:trace contextRef="#ctx0" brushRef="#br0" timeOffset="17812.1331">9639 5091 150 0,'0'0'8'0,"0"0"-4"16,0 0 0-16,0 0-3 0,0 0-1 0,0 0 1 15,0 0 2-15,0 0 1 0,0 0 2 16,-78 23-1-16,75-16 1 0,2-2-2 16,-1-1 0-16,2-4 3 0,-1 0 1 15,1 0 8-15,0 2 1 0,0 0 1 16,0 0-2-16,4-1-1 0,6-1-2 15,-1 0 0-15,0 0 1 0,-1-1-2 16,1-5-2-16,-2 0-3 0,-4 3-3 16,2 0-3-16,-5 3-5 0,0-1-8 15,0 1-10-15,0-3-10 0,0 3-11 0,0 0-10 16,-5 0-10-16,-5 10-15 0</inkml:trace>
  <inkml:trace contextRef="#ctx0" brushRef="#br0" timeOffset="18159.9225">10002 5196 177 0,'0'0'4'16,"0"0"-5"-16,0 0 0 0,0 0-1 15,0 0 4-15,0 0-2 0,-84 28 1 16,64-9 2-16,1 4 4 0,-1 1 4 0,5 0-1 16,1 2-2-16,4 1 0 0,1-1 3 15,5-2 0-15,4 1 1 16,0-2 0-16,4-3-5 0,8-1 4 0,1-3-2 16,6-5 4-16,2-2 2 0,5-2-1 15,6-5-3-15,0-2-1 0,1 0-6 16,-4-2 0-16,-4-5 3 0,-8 1-5 15,-2 0 1-15,-7 3-2 0,-2 0-2 16,-2 1 0-16,-4 2-3 0,3-3-8 16,0 1-10-16,0-2-31 0,0 2-56 0,-3 2-73 15</inkml:trace>
  <inkml:trace contextRef="#ctx0" brushRef="#br0" timeOffset="18902.1938">8517 5379 7 0,'0'0'12'0,"0"0"4"16,0 0 0-16,0 0 6 0,0 0-1 15,0 0 2-15,0 0 2 0,0 0 2 0,0 0 2 16,0 0 0-16,0-6 2 16,0 6-1-16,1-1 2 0,-1 1-2 15,2-2-6-15,-2 0-2 0,3-2-10 0,0 0 2 16,1-4-4-16,2 1-1 0,-2-3-2 16,3-4-3-16,-1 1 0 0,0 1-3 15,0 0-3-15,0 4 2 0,-2-1-3 16,3 0 1-16,-6 4 1 0,2 2 0 15,-3 3-2-15,0-1-3 0,0 1-9 0,2-2-17 16,-2 1-22-16,0 1-10 0,1 0-11 16,-1 0-18-16</inkml:trace>
  <inkml:trace contextRef="#ctx0" brushRef="#br0" timeOffset="19124.4672">8501 5926 300 0,'0'0'27'15,"0"0"-14"-15,0 0-7 0,0 0-6 16,103-32-4-16,-63 20-8 0,5 1-25 15,-2 0-62-15,-2 3-88 0</inkml:trace>
  <inkml:trace contextRef="#ctx0" brushRef="#br0" timeOffset="22028.3802">9363 10073 225 0,'0'0'39'0,"0"0"-8"16,0 0-5-16,0 0-9 0,0 0-5 16,-30-91-5-16,12 78-4 0,-2 4 0 15,-6 2-3-15,-6 2 0 0,0 2 0 16,-1 2 0-16,4 1-3 0,2 0 1 15,1 3 0-15,3 5-1 0,4-1 2 16,0 4 0-16,6-1-1 0,0-1-2 16,7 2 1-16,2 3-2 0,1-3 3 15,1 5 0-15,2 3 0 0,2 3 1 0,7 5 1 16,3-1 0-16,3-2 0 0,4 2 0 16,0-2 0-16,2 1 0 0,1-1 0 15,0 0 0-15,1-2-2 0,1-1 2 16,1-2 0-16,-3-1 2 0,2-2-2 15,-1-1 0-15,-4-3 1 0,0 0 1 16,-5-4-1-16,-2-2-1 0,-5-1 0 0,-4-4 0 16,3 2 0-16,-6-3 1 15,0 0 1-15,0 0 2 0,1 1-1 16,-1-1 2-16,2 0-1 0,-2 2-1 0,-5-2 0 16,-13 0-2-16,-8 0 2 0,-9-3-1 15,0-3-1-15,2 1 0 0,-2-1-1 16,5 4 0-16,-2-2 0 0,3 3 0 15,10-1-1-15,-1 2-2 0,7 0-2 16,3 0-8-16,-3 2-9 0,6 1-20 0,-2 1-21 16,6-2-23-16,0 6-29 0</inkml:trace>
  <inkml:trace contextRef="#ctx0" brushRef="#br0" timeOffset="22317.3934">9353 10446 160 0,'0'0'32'0,"0"0"-4"0,0 0-9 16,0 0-6-16,0 0-8 0,0 0-8 16,0 0-3-16,0 0 2 0,0 0 0 15,-10-20 5-15,10 20 2 0,11 0 0 16,2 5 1-16,0 0-2 0,3-2 0 15,0 0 1-15,-6-2-1 0,-1-1 0 16,4 0 2-16,-7 0-1 0,-2 0 2 16,3 0 0-16,-7 0-2 0,0 0 0 15,0 0-4-15,2 0-8 0,-1 0-7 0,1 0-8 16,-2-1-12-16,0-1-13 0,0-4-21 16</inkml:trace>
  <inkml:trace contextRef="#ctx0" brushRef="#br0" timeOffset="22708.782">9730 10138 36 0,'0'0'15'0,"0"0"-3"0,0 0 1 15,0 0-2-15,0 0 1 0,0 0-3 16,0 0-4-16,0 0-2 0,0 0-3 15,0 0 0-15,-46-17 2 0,45 17 3 16,1 0 0-16,0 5 0 0,0 7 1 0,0 3-2 16,8 5 1-16,1-3-1 0,0-1 0 15,-2-1 0-15,6 2 1 0,-3 0-3 16,1 1 0-16,0-1 0 16,-1 1 0-16,1-1-1 0,-1-2 1 0,1 0-1 15,1 0-1-15,-1-1 2 0,-1-1-2 16,-2-2 1-16,0 0 0 0,-4-4-1 15,-1 1 1-15,4 1-1 0,-5-6-1 16,2 2 2-16,-4-5 0 0,0 0 2 16,0 4 0-16,-7 2 2 0,-6 4-1 0,-9-3 0 15,-2-4 2-15,-3-2-2 0,1 1-2 16,0-2 0-16,8 0 0 0,-1 0-4 16,-3 0-1-16,12 0-5 15,-12 0-18-15,8-3-36 0</inkml:trace>
  <inkml:trace contextRef="#ctx0" brushRef="#br0" timeOffset="22999.8237">10216 9719 274 0,'0'0'23'15,"0"0"-13"-15,0 0-9 0,0 0-3 16,0 0 1-16,0 0 2 0,0 0 1 16,0 0 0-16,9 104 1 0,-9-62 3 15,-6 3 1-15,-1 7 1 0,-5 4 0 16,-2 4-1-16,-5 0-1 0,1 2-2 0,-5 0 1 16,-1-2-3-16,-1-4 0 0,-1-6 2 15,0-2-2-15,0-5 4 0,0-4-4 16,3-4-1-16,3-5-5 0,5-7-9 15,5-6-20-15,5-7-38 0,5-2-69 16</inkml:trace>
  <inkml:trace contextRef="#ctx0" brushRef="#br0" timeOffset="23787.6958">10449 10136 327 0,'0'0'16'15,"0"0"-13"-15,0 0-5 0,0 0-1 16,0 0 2-16,0 0 1 0,0 0 0 16,0 0 1-16,0 0 0 0,3 93 0 15,-3-61 0-15,0 0-1 0,0 0 2 16,0-2 0-16,3-3-1 0,-3-7 1 0,0 0-2 15,0-6 1-15,0-3-1 16,0 2 1-16,0-7 1 0,0 0-1 16,0-6 2-16,0 0 9 0,0 0 16 15,0 0 2-15,0 2-6 0,0-2-6 0,0-14-17 16,0-7 2-16,5-8-3 0,0-6 0 16,-2-2 0-16,1-4 0 0,-1-1-3 15,1 0 3-15,1 3-1 0,-1 4 1 16,-1 4 0-16,-2 11-1 0,-1 1 2 15,0 8-1-15,0 6-1 0,0 1-2 16,0 1-2-16,-1 1-2 0,-9 0 0 16,-2 2 1-16,3 2 2 0,-2 7-3 15,7-1-1-15,2 4-3 0,2 3-4 16,0 0-4-16,12 3-3 0,5-3-4 0,5-4-3 16,2-2 0-16,1-3-2 0,1-3 3 15,0-1-1-15,0-2 5 0,0 0 6 16,-4 0 6-16,1-4 6 0,-6 2 7 15,-2-3 6-15,-5 4 11 0,-6-1 5 16,0 0-2-16,-4 2-4 0,0-1-9 0,0 1-6 16,0 0 1-16,0 0-3 0,-7 1 1 15,-9 6 0-15,-4 6 0 16,0-2 1-16,-2 1 1 0,6-5 0 16,3 0 2-16,3-3 1 0,7-3 5 0,-1 3 6 15,4-4 10-15,-3 0 3 0,3 0-1 16,-1 0-8-16,1 0-10 0,0-2-7 15,0-12-3-15,7-4 0 0,3-4-1 16,5 1 1-16,2 4 0 0,1-1 1 16,-3 1-1-16,5 2-1 0,-4 0 0 0,1 3 0 15,-5 3 0-15,1 2 0 0,-4 3 0 16,1-1 0-16,1 2-3 16,-2 3 2-16,1 0-1 0,0 0 1 0,3 5 1 15,-4 7-2-15,4 4 0 0,-4 4 1 16,-2 6 1-16,-4 3 0 0,1 3 0 15,-4 7 0-15,0 4-1 0,0-1 1 16,-4 2-1-16,0-1-1 0,-2-2-5 16,1-4-14-16,2-3-18 0,2-4-21 15,1-7-21-15,0-4-25 0</inkml:trace>
  <inkml:trace contextRef="#ctx0" brushRef="#br0" timeOffset="24058.7917">11071 10387 171 0,'0'0'12'0,"0"0"-6"16,0 0-2-16,0 0 4 0,0 0 7 0,0 0 4 16,0 0 3-16,0 0-2 0,0 0-2 15,46-3-1-15,-34 3-2 0,6 0-1 16,-3 0-5-16,-1 0-1 0,2-2-2 15,-4-1 1-15,-5-2-2 0,0-2 2 16,-5-2-2-16,-2-5-4 0,-6 2-1 16,-10-3-3-16,-7 5-3 0,-3 2-3 15,0 2-6-15,8 1-14 0,4 4-17 16,10 1-23-16,4 0-33 0</inkml:trace>
  <inkml:trace contextRef="#ctx0" brushRef="#br0" timeOffset="24364.8292">11603 10033 149 0,'0'0'11'16,"0"0"-2"-16,0 0-3 0,0 0-4 16,0 0 0-16,0 0-4 0,0 0 2 15,0 0-1-15,-81-32 0 0,78 37 3 16,0 6 1-16,0 5 0 0,3 2 2 15,2 7-1-15,5 0 0 0,2 2 1 16,1 1 2-16,0 1 3 0,-1 1 4 16,2 1 2-16,1-2 1 0,2 1-1 15,1-3 0-15,0 1-3 0,1-4 0 0,2-1-2 16,-4-4-4-16,-1-2-2 0,-1-5-2 16,-5-1-2-16,-4-3 1 0,-3 2 2 15,-3 4 4-15,-13 2-5 0,-16 4-3 16,-14-1-12-16,-13-3-33 0,-14-2-36 15,-13-4-114-15</inkml:trace>
  <inkml:trace contextRef="#ctx0" brushRef="#br0" timeOffset="30902.3711">28587 8757 278 0,'0'0'27'15,"0"0"-5"-15,0 0-7 0,0 0-8 16,0 0-4-16,0 0-2 0,0 0 1 15,0 0-1-15,75-78 1 0,-56 71-1 16,-2 5 0-16,-1 1-1 0,0 1-1 0,-4 0 0 16,5 0-1-16,-2 1-2 0,-3 5 2 15,5 3 1-15,-8-1 0 16,0 2-1-16,-3 6 2 0,0 0 0 16,1 9 0-16,0 0 0 0,-2 4 0 0,-2 5 2 15,-1 4-1-15,-2 2 0 0,0 3 2 16,0 4-1-16,0 0 1 0,0 5 5 15,-1 0-3-15,-2 3 2 0,-1 4-3 16,1 0-4-16,0 6 0 0,0 2 1 16,0 7 0-16,2-1 1 0,-1 0 1 0,-1-2 2 15,1-3-2-15,-1-1 2 0,0-3-4 16,0 2-4-16,0-4 3 0,1 4-1 16,-3-1 2-16,2 1-2 0,-3-4 2 15,0-1 3-15,0-2-2 0,-2-2 3 16,-1 0-3-16,0-1-3 0,1 2 2 0,-2-1 0 15,0 3 0-15,-1-1 0 16,1-1 0-16,2-1-1 0,0-1 3 16,1-3 1-16,0-3 1 0,3-3-3 15,1-5 0-15,-2-6-3 0,1-3 1 0,0-4 0 16,-1-3 0-16,0-3 1 16,2-7 0-16,-2 0 1 0,2-6 0 0,-1 0 2 15,-5 3 5-15,-2-4 6 0,-4 2 1 16,-5-6 2-16,-6-2-6 0,-7-3-5 15,-8 0-2-15,-8-5-4 0,-10-6-2 0,-6-1-4 16,-5-1-11-16,-1-4-45 16,2-3-163-16</inkml:trace>
  <inkml:trace contextRef="#ctx0" brushRef="#br0" timeOffset="31512.1039">30147 8856 309 0,'0'0'51'0,"0"0"-13"15,0 0-12-15,0 0-11 0,0 0-9 16,0 0-9-16,0 0-1 0,0 0-1 0,0 0 3 16,0 0 3-16,12-4 0 0,-9 33 0 15,2 1 3-15,-2 4-2 16,-1 1 1-16,-2 1 1 0,0-1-2 0,0 2-1 16,-2-3 0-16,-5 0 5 0,0 0-4 15,-2 2 1-15,-1-1-3 0,-1-3-4 16,-1-5-2-16,1-2-3 0,-1-2-4 15,5-8-10-15,-1-1-18 0,3-5-18 16,2-4-10-16,1-1-33 0</inkml:trace>
  <inkml:trace contextRef="#ctx0" brushRef="#br0" timeOffset="31928.2645">30059 9197 244 0,'0'0'37'15,"0"0"-5"-15,0 0-12 0,0 0-8 16,0 0-7-16,0 0 0 0,0 0-2 16,0 0 3-16,0 0 2 0,39-29-1 0,-26 29 2 15,8 0-1-15,0 0-2 0,-1-1-2 16,8 1 0-16,-3-3-1 0,-1-1-1 16,2-1-1-16,0-2 0 0,0 1 1 15,-2-3-1-15,-3-2-1 0,1-1 0 16,-4-3 0-16,0-2-1 0,-2-1 1 15,-3-3 1-15,-3 0 0 0,0-2 0 16,-3-1 0-16,-1-1 3 0,-3 1-2 16,0 6 0-16,-3-2 3 0,1 7 0 15,-1-1 5-15,0 1 2 0,0 8 1 0,0-2-3 16,0 7-6-16,0-1-6 0,0 1-5 16,0 0 1-16,0 0-2 0,0 0 4 15,0 13 3-15,-3 7-1 0,0 8 2 16,1 1-1-16,-1 3 1 0,0 1 1 15,-2 0-1-15,2 4-1 0,-4 0 2 0,2 2 1 16,-3 0-2-16,1 0 0 0,-3-2-6 16,3-2-7-16,1-3-6 15,1-3-24-15,1-8-16 0,1-3-28 16,2-6-25-16</inkml:trace>
  <inkml:trace contextRef="#ctx0" brushRef="#br0" timeOffset="33079.5995">30551 9183 158 0,'0'0'42'0,"0"0"-4"0,0 0-3 0,0 0-7 15,0 0-3-15,0 0-6 16,0 0-6-16,0 0-7 0,0 0-6 16,0 0-4-16,21-35 2 0,-15 35 2 0,5 0 5 15,-2 3-3-15,5 3 0 0,-4 2 2 16,-3-4 4-16,3 6 3 0,2-2 3 15,-5-5 2-15,9 4-3 0,-3-3 1 16,-2-2-3-16,7 0-2 0,-1-2-3 16,-1 0 0-16,6-5-6 0,-4-3 3 0,-2-1-5 15,-1-3 4-15,-4 1-1 0,-2 1 0 16,1-1-1-16,-3-1 2 0,-1 4-2 16,-1 1-2-16,-2-2 2 0,-2 4-2 15,0 0 0-15,2 1-1 0,-3 4-4 16,0-1 0-16,0-2 1 0,0 0 0 15,-4-1 3-15,-6 3 1 0,-1 1-1 16,-4 3 2-16,-4 5-1 0,3 2 1 16,3 2-1-16,0 2 2 0,1 0 0 15,4-1 0-15,-1-2 3 0,2 2-3 0,4-3 3 16,-2 0-1-16,3 1-2 0,2 0 1 16,0 1 0-16,0-3 1 0,2 3-1 15,4-5 1-15,5 3 2 16,3-3-1-16,2-2 1 0,7 1 1 0,3-4-2 15,1-2-1-15,2 0 0 0,3 0-1 0,0-4 0 16,1-1-1-16,2-2 1 0,-2-2 0 16,1 0 0-16,-4 0-1 0,-1-2 1 15,-2 0-1-15,-4 0 1 16,-4 0 1-16,-4 3 0 0,-5-1-1 0,-4 3 0 16,-5 3-1-16,3 0-1 0,-4 3-3 15,0-6 0-15,-1-2-3 0,-6 1-3 16,-5-3 5-16,-7 7-3 0,0 1 6 15,-8 2 2-15,1 0-1 0,2 4 1 16,-1 2-1-16,2 4 1 0,1 0 0 0,0 2 4 16,3 0-3-16,2 4 4 15,4-3-4-15,2-4-1 0,3 3 1 16,5-4 0-16,2-4 0 0,-1 6 0 0,2-4 1 16,0 5 2-16,0 1 0 0,5-3 3 15,4 2-1-15,3-6 3 0,-1-3 1 16,7 1-3-16,1-3-3 0,4 0 0 15,8-5-2-15,-2-2 2 0,1-2-3 16,-1-2 0-16,0 1 0 0,-2-3 4 16,-2-1-4-16,-2 2 6 0,-3-1-3 0,-4-1-7 15,-1-1 7-15,-5 5-7 0,-1-2 3 16,-2 6 0-16,-4 2 1 0,0 1-2 16,-3 3 1-16,0 0-3 0,0-2-4 15,1 2-2-15,0 0 0 0,-1 0 1 16,0 0 3-16,2 0 3 0,-2 0 1 15,0 0 5-15,0 14-5 0,1 4 5 16,2 4-2-16,2-3-2 0,3-2 3 16,-1-2-3-16,1-6 2 0,1 2 0 15,3-3 1-15,3-2-1 0,-1 1 0 0,4-3 1 16,2-4-1-16,1 0 1 0,4-7-2 16,0-2 0-16,-2-4 0 0,-2-6 0 15,-3-1-2-15,1-4-4 0,-5-4 3 16,2-2-4-16,-4-3 6 0,-1-4-1 15,-2-2-1-15,0-4 2 0,-2-2-3 16,1-4 2-16,-2 2-4 0,2 4 3 16,0 1 0-16,2 7 2 0,-2 5 1 15,-1 10 2-15,-3 2 0 0,1 8 0 16,-3 5-1-16,0 1 0 0,-2 4-3 0,0-2-4 16,0 2-2-16,0 0-1 0,0 0 4 15,0 2 2-15,0 13 2 0,-2 10-1 16,-2 9 0-16,1 2 0 0,-1 5-1 15,-1 4 1-15,0 0 2 0,-3 0-2 16,0-1 1-16,-2-3-1 0,-1-3 1 16,0-1-2-16,1-5 1 0,-2-2 2 0,1-3-2 15,-1-3 1-15,5-5-7 0,-2-6-8 16,5-3-13-16,1-6-17 16,2 0-3-16,1-4-8 0,-2 0-11 0,-2 0-38 15</inkml:trace>
  <inkml:trace contextRef="#ctx0" brushRef="#br0" timeOffset="33300.9958">31402 9072 244 0,'0'0'11'0,"0"0"1"0,0 0 2 16,0 0 6-16,0 0 0 0,0 0-7 15,86-1-6-15,-49 1-4 0,1 0-1 16,1 0 0-16,-1 0-1 0,4-2-2 16,-2 2-3-16,-2 0-2 0,-5 0-5 15,-5 0-8-15,-10 2-9 0,-8 1-46 0,-5-2-98 16</inkml:trace>
  <inkml:trace contextRef="#ctx0" brushRef="#br0" timeOffset="33645.16">32549 8719 355 0,'0'0'39'0,"0"0"-14"0,0 0-17 16,0 0-8-16,0 0-5 0,0 0 2 15,0 0 1-15,0 0 0 0,0 0 1 0,32 73 1 16,-28-41-1-16,1 2 1 16,-4 4 0-16,1 2 0 0,-2-1 0 0,0-1-1 15,0-1 0-15,-5-2-2 0,1-3 1 16,0-2-2-16,1-5-2 0,1-5-2 15,1-1-5-15,1-6-7 0,0-7-14 16,0 2-16-16,-2-4-10 0,2 3-13 16,-1-1-5-16</inkml:trace>
  <inkml:trace contextRef="#ctx0" brushRef="#br0" timeOffset="34600.8606">32285 9072 352 0,'0'0'35'0,"0"0"-16"16,0 0-10-16,0 0-8 0,0 0-3 16,0 0-2-16,0 0-1 0,91-27 3 15,-52 22 1-15,-2 3 1 0,1-5 6 0,-3 0-6 16,-5-2 7-16,-2-2 0 0,-5-3-8 16,-3-1 9-16,0-2-8 0,-3-3 0 15,-3-2 1-15,-4-1 1 0,-2 2 2 16,-2 0-3-16,-3 6 1 0,1 0 0 15,-1 4-1-15,-1 5 2 0,-1-5-2 16,-1 7 2-16,0-3-2 0,2 2-1 0,-2 5-2 16,0-1-3-16,0 1 2 0,0 0 1 15,-6 6 2-15,-3 9-1 16,-2 7 1-16,3 2 0 0,1 5 0 0,1 2 1 16,2 2-1-16,-3 2 1 0,3-2 0 15,1-2 0-15,-2-1 1 0,1-5 0 16,-2 0-1-16,3-8 0 0,-2-1 1 15,2-4 0-15,1-7 0 0,2 1 4 16,0-6-3-16,-1 0 1 0,1 0 3 0,0 1 4 16,-2 1 11-16,2-1-2 15,0-1-3-15,0 0-8 0,8 0-7 0,4-7-2 16,4-4-1-16,2-1 1 16,-4-3-1-16,3 2-1 0,1-3 0 0,-2 3 0 15,-1 0 0-15,-4 5 0 0,-1 1-1 16,-3 3-1-16,-3 3-1 0,1-1 0 15,-2 2-2-15,1 0 2 0,3 0 1 16,5 9-1-16,-4 1 3 0,3 6-2 16,-3-1 4-16,1-1-1 0,0 1-1 0,-1-2 2 15,1-2 0-15,0 0 0 0,-1-1 2 16,5 1 1-16,0 1 0 16,-2-5 4-16,3 0-5 0,1-3 5 15,3-1-2-15,8-3-6 0,-1 0 4 0,-2 0-5 16,3-6 4-16,0-2-2 0,0 0 0 15,0-2 2-15,-4 0-4 0,-2 0 4 16,-4 3-2-16,-5 0 1 0,-2 0 0 16,-3-2 1-16,1 2-2 0,-6 2 5 15,1-7-1-15,-2 2-2 0,0-2 0 0,-4-1-11 16,-2 7-2-16,-6 1 0 0,-5 3 1 16,-2 2 9-16,-5 0 1 0,-1 2 0 15,3 6 1-15,-2 3 0 0,1-1 0 16,0 2-1-16,4-1 0 0,1 1-1 15,7-5 0-15,1 3-1 0,4-3 1 0,3-4 0 16,2 2 1-16,1-5 1 0,0 4 1 16,0 1 1-16,0 0 3 0,2 1-2 15,3-4 2-15,6-1-2 16,7-1-2-16,3 0-1 0,5-1-1 0,0-7 0 16,1-2-1-16,3 1 1 0,2-3-4 15,1 2 2-15,-3-1-1 0,-4-1 9 16,-2 2-1-16,-4-2 1 0,-7 4-1 15,-6 3-5-15,-1 3 0 0,-6 2-2 16,0 0-4-16,0 0-1 0,1 0-1 0,2 0 2 16,0 2 3-16,1 7 0 0,-1 7 2 15,0 1-1-15,0 5 2 16,0-1-3-16,0-6 0 0,-1 2-1 16,1-2-2-16,-3-3-4 0,3 3-10 0,-1-4-13 15,-1-6-11-15,1 0-9 0,2-4-23 16,5-1-36-16</inkml:trace>
  <inkml:trace contextRef="#ctx0" brushRef="#br0" timeOffset="34859.799">33676 8592 252 0,'0'0'22'0,"0"0"-16"0,0 0-7 15,0 0-3-15,0 0 3 0,0 0 6 16,0 0-2-16,0 0 3 0,-7 83-1 16,2-51 0-16,-1 1 0 0,2 2 0 15,-2 1 0-15,-1 4-4 0,3 1 1 0,-2 0-1 16,-1-2 2-16,-1-1 0 0,-3-5-3 16,-1-2 0-16,1-5 34 0,-2-2-3 15,1-4-4-15,-2-2-11 0,5-6-50 16,2-6-25-16,-2 1-24 0,5-5-75 15</inkml:trace>
  <inkml:trace contextRef="#ctx0" brushRef="#br0" timeOffset="35039.5165">33300 8836 507 0,'0'0'33'0,"0"0"-17"15,0 0-11-15,0 0-7 0,0 0-2 16,114-26 0-16,-50 26-3 0,10 0-2 0,3 0-39 16,-4 0-6-16,-9 0-22 15,-23 0-50-15,-16 0-105 0</inkml:trace>
  <inkml:trace contextRef="#ctx0" brushRef="#br0" timeOffset="35817.3392">30156 9960 363 0,'0'0'39'15,"0"0"-12"-15,0 0-11 0,0 0-9 16,0 0-8-16,0 0-4 0,0 0-2 16,0 0 0-16,0 0 4 0,0 0 1 15,14-3 0-15,-8 20 1 0,0 4 0 16,-3 2 0-16,0 3 0 0,-3 1 1 15,0 1 0-15,0 2 0 0,0-1-1 16,-2 1 1-16,0-1-1 0,-4-3-1 16,1-2 0-16,1-8-1 0,-3 0-2 15,4-7 0-15,2-5-6 0,-1 1-4 0,2-5-2 16,-1 0-26-16,1 0-32 0,0 0-52 16</inkml:trace>
  <inkml:trace contextRef="#ctx0" brushRef="#br0" timeOffset="35963.4749">30249 9787 253 0,'0'0'4'16,"0"0"-12"-16,0 0-4 0,0 0-5 0,0 0 0 16,0 0-4-16,0 0-18 0,0 0-19 15,-9 98-27-15</inkml:trace>
  <inkml:trace contextRef="#ctx0" brushRef="#br0" timeOffset="36368.055">30194 10201 337 0,'0'0'42'16,"0"0"-10"-16,0 0-10 0,70-84-5 16,-48 59-5-16,1 0-2 0,2 0-3 0,-1 1-3 15,-3 1-1-15,-1 3-2 0,-3 3 0 16,-7 6-2-16,-2 4-3 0,-5 4-1 15,-3 3-6-15,0-1-6 0,0 1-4 16,0 0 0-16,0 0 4 0,0 0 5 16,-6 0 4-16,-3 4 0 0,-2 6 0 0,5-4 2 15,3-4 1-15,0 8 3 0,3-4 1 16,0-1 1-16,0 5 0 0,0-5 1 16,0 4 0-16,3 0 1 0,1-2-1 15,-1 3 1-15,3-3-1 0,-2 1-1 16,0-1 1-16,2 5 0 0,-1-2-1 15,1 2 0-15,1 0 0 0,0-1 0 16,2 5 1-16,-1-2-1 0,2-1 0 16,-2-3 1-16,0 2-2 0,2-2 1 15,-5-3-1-15,1 2 1 0,-4-5-1 0,0-1 1 16,-1 2 1-16,1-3 3 16,-1 3 0-16,-1-2 1 0,-8 4-2 0,-8 0-2 15,-5 2-2-15,0-3-1 0,-1 0-11 16,0-1-22-16,-1-2-31 0,2-2-77 15</inkml:trace>
  <inkml:trace contextRef="#ctx0" brushRef="#br0" timeOffset="38417.1945">30989 9935 351 0,'0'0'22'0,"0"0"-9"15,0 0-7-15,0 0-2 0,93-14-4 16,-72 22-4-16,-1 3 2 0,-4 6-2 0,-1 1 2 16,-4 6 0-16,-2 0 1 0,-3 2 1 15,-3 1 0-15,-3 0 0 0,0-1 0 16,-6-2 1-16,-3-3 0 0,3-7 4 15,-1-2 3-15,2-4 6 0,2-5 8 16,0 1 4-16,-3-4 0 0,-3-3-4 16,-2-6-9-16,1-1-4 0,5-5-6 0,4-5 1 15,1 1-3-15,6-8 0 0,5 3-2 16,6 1 1-16,2 4 0 0,2-1 0 16,2 1 0-16,1 4 4 15,-1 1-5-15,-1-1 5 0,1 5-1 0,-1 1-3 16,-9 1 4-16,3 4-7 0,-8 0 1 15,3 0 0-15,-1 1-2 0,0 0-2 16,-1 0 1-16,-5 1-3 0,3 2 2 16,-3 0-2-16,2 0 2 0,0 0-1 15,0 0 2-15,-6 0-1 0,0 0 2 0,0 0 1 16,1 0 1-16,1 0 2 0,-1 0-1 16,2 0 0-16,-3 2 1 0,0 0-1 15,1-1 1-15,-1 5 0 0,0 0-1 16,0 0 1-16,0 5 0 0,0-7-1 15,0 1 1-15,3 6 0 0,-1-7 1 0,2 4 1 16,0 0 0-16,2-1 2 0,6 2-1 16,-1-4 0-16,7 4 2 15,1-5-2-15,1-2 1 0,0-1-4 16,3-1 3-16,-1 0-1 0,-2-3-1 0,-1-3 0 16,0-1-1-16,-2 0 1 0,-4 1-1 15,-1 0 1-15,-5 2-2 0,0-3 1 16,-1 0-1-16,-3 3 0 0,0 0-2 15,-3-2-2-15,0 2 0 0,0-4-3 16,-5-1 1-16,-2 5 0 0,-1 0 3 0,-4 1-1 16,-7 3 3-16,2 0 0 0,-6 4 0 15,3 2 2-15,0-1-1 16,3 5 0-16,1 0 0 0,0 3-1 16,3-1 2-16,-1 2-1 0,2-1-1 0,3-2 2 15,1 2-1-15,2 1 0 0,3-6 0 16,0 8 1-16,2-5 0 0,1 0 0 15,1 1 0-15,5 1 1 0,7 2 1 16,0-5 2-16,6-3 0 0,0-4 1 16,4-3-2-16,1 0 0 0,1-1 0 0,-2-8-3 15,3-1 1-15,2-2 0 0,-1 0 1 16,1-3 0-16,-1 0-1 0,-2-2 2 16,-3 1-2-16,-2-1 0 0,-4 0 1 15,-1 2 3-15,-3 0-3 0,-2 4 2 16,-1-1-5-16,-5 6 0 0,-1 1-3 15,0 2 2-15,-3 3-1 0,0-1-1 16,0 1-4-16,0-2 1 0,0 1 2 16,0 1-1-16,-1 0 5 0,-11 0-6 15,-4 1 6-15,-3 9-6 0,2 2 7 0,4 1-1 16,-1 2 1-16,3 0-1 0,5-4 1 16,1 3 0-16,-1-5 1 0,3 2-1 15,2-1 1-15,-1-6-1 0,2 3 1 16,0-4 3-16,0 1 0 0,0 1 2 15,5-1 1-15,6-4-3 0,5 0-1 0,4 0 0 16,-1-6-2-16,3-2 5 0,-1-5-5 16,-2 3 6-16,3-3-7 15,-3 1 1-15,-8 3-1 0,2 0 1 16,-6 4 1-16,-2 3 0 0,-1-2-1 0,-4 4-4 16,0 0-1-16,0 0-3 0,2 0 1 15,4 0-1-15,-2 0 3 0,4 5-1 16,0 6 3-16,-4-2 0 0,2 5 6 15,-2 2-5-15,2-1 3 0,3 3-5 16,-1-2-3-16,4-4 0 0,2-1-2 0,3-4-6 16,3-3-2-16,1-4-4 0,4 0-6 15,-1-3 0-15,1-5 2 16,1-5 9-16,3-1 6 0,-2 1 5 16,1-4 6-16,-2 2-1 0,-4-2 2 0,-4 2 2 15,-6 3 2-15,-4 0 2 0,-3 2-2 16,-4 6-1-16,-1-7-4 0,0 5-2 15,0-3-1-15,-4-1 0 0,-7 4 0 16,-4-2 0-16,-2 4 1 0,1 1 1 16,-3 3 0-16,1 0 1 0,-2 0 1 0,-4 4-1 15,3 3 0-15,1 3 2 0,3 0-2 16,4 3 1-16,-1 0-1 0,3 4 0 16,5-5-1-16,1 3 1 0,2 2-2 15,1-3 1-15,1 4 0 0,1-1 0 16,1-2 2-16,7 3 3 0,2-7 1 15,6-2 0-15,4-5-1 0,7-4-4 16,10 0-2-16,7-7-6 0,3-6-5 16,2-2-4-16,-6-3 4 0,-4-3-10 15,-9-3 9-15,-6-2 2 0,-7-3-3 0,-5-2 12 16,-2-1-5-16,-5 1 0 0,-2-2 1 16,0 0 0-16,-1 0 4 0,-1 1 2 15,1 2 4-15,-2 7 6 16,0 2 7-16,0 9 5 0,0 4 3 0,0 2-6 15,0 6-5-15,0-1-11 0,0 1-5 0,0 0-9 16,0 0 6-16,0 0-3 0,-3 13 8 16,-2 7-1-16,0 7 0 15,-1 0 2-15,0 1-1 0,3 1 3 16,2 0-1-16,1-1 2 0,0 0 0 0,0-1-2 16,3-2 3-16,-2-7-2 0,1-1-1 15,-1-4 0-15,2-1 1 0,-3 2 0 16,1-4 3-16,1 1 3 0,-2-6 6 15,1 1 10-15,-1-6-9 0,0 0 4 16,0 0-13-16,6 0-4 0,3 0-2 0,5-6 0 16,1-3-2-16,-4-4 1 0,2 3-1 15,-4 0 0-15,0 0 0 0,-1-3 0 16,-2 6-1-16,1-5 1 16,-2 6-1-16,-4 1 0 0,2 2 0 0,-3 3-2 15,0-1 0-15,0 1-6 0,3-1-3 16,-2 1 2-16,1-2 2 0,-1 2 3 15,0 0 4-15,-1 0 0 0,2 0 0 16,-2 5 1-16,0 8-1 0,1-1 1 16,-1 0 0-16,0 8 0 0,2-2 0 0,-1 0 0 15,2-1 1-15,2-2 1 0,1-1 1 16,5 2 1-16,-1-1 0 0,-1-8-1 16,4-2 1-16,-5-1-2 0,4-2-1 15,7-2 0-15,-1 0-1 0,4-3 0 16,0-4 0-16,0-1-1 0,-5-2 1 15,0 0-1-15,-2-1 0 0,-5 0 1 16,-3-1-1-16,0 0 0 0,-1 1-2 16,1-4 1-16,-1-2-2 0,-3 6 2 15,0-5-3-15,0 6 2 0,-3-3 1 0,1 1-1 16,-1 6 1-16,2 0 2 0,-2 6-1 16,0-1 0-16,0 1-4 0,0-2 0 15,0 0-2-15,0 2 3 0,0 0 4 16,-2 0-2-16,-3 8 4 0,-4 6-4 15,0-1 2-15,5 2-1 0,1 2 1 0,2-3-1 16,-1 4 0-16,2-6-7 0,0-1-9 16,0 1-16-16,0-7-16 15,0 1-25-15,0-6-31 0</inkml:trace>
  <inkml:trace contextRef="#ctx0" brushRef="#br0" timeOffset="38835.5606">33100 9960 111 0,'0'0'32'0,"0"0"-2"0,77 0-3 15,-48-7 1-15,1-1 1 0,1-2 1 16,-2 0-3-16,-4 0-8 0,0 0-6 15,-10 2-6-15,-1 0-4 0,-5 4-1 16,-5 1-4-16,0 1-4 0,1 2-3 16,5 5 1-16,3 8 2 0,3 8 0 0,-3 10 5 15,-3 8 1-15,-2 11-1 0,-5 8 2 16,-1 8-1-16,-2 6 0 0,-3 1 1 16,-10 0 0-16,-3-3 5 0,-6-5-1 15,1-7 0-15,-1-8 0 0,0-8-3 16,4-10 4-16,2-9 6 0,3-8 8 15,3-9 14-15,-2-6 2 0,-2-7 0 16,-4-11-7-16,1-8-12 0,5-7-7 16,5-6-4-16,7-6-4 0,0-7-2 15,11-6 0-15,8-2 0 0,5-7 0 0,2 0-3 16,2 3-21-16,0 5-39 0,-4 9-73 16,-8 9-103-16</inkml:trace>
  <inkml:trace contextRef="#ctx0" brushRef="#br0" timeOffset="39648.6812">30510 10655 320 0,'0'0'40'0,"0"0"-11"16,0 0-12-16,0 0-10 0,0 0-8 16,0 0-6-16,0 0-2 0,0 0-3 0,0 0 7 15,0 0 2-15,21-9 1 0,-21 26 2 16,0 7-1-16,-6 1 0 0,1 2 0 16,0 2 0-16,-1 2-1 0,0 0 1 15,2 3 0-15,4-2 1 0,0-2 0 16,0-3 0-16,7-2 0 0,0-4 0 0,5-3 0 15,2-3 1-15,4-1 4 16,3-5-2-16,7-2 3 0,2-4 0 16,3-3-5-16,2 0 3 0,1-4-2 15,1-5-2-15,0-2 2 0,-2-2-2 0,1-3 0 16,-1-2 0-16,-2 0 1 0,-1 0 0 16,-3-4 0-16,-3 3-1 0,-3-2 3 15,-4-1-2-15,-4 2 0 16,-3 2 1-16,-5 5 0 0,0-2 1 0,-4 7-1 15,-3-3-2-15,0 2 0 0,0 2-2 16,-3-1-4-16,-7 3 1 0,-3 3 1 0,-4 2-1 16,-3 2 4-16,-2 7 1 0,0 2-1 15,2 3 0-15,0 0 0 16,0 4-2-16,4-2 2 0,0 0 1 0,6-3 0 16,2 1 1-16,3-5-2 0,0 0 1 15,3 2 0-15,0-7 3 0,2 1 1 16,0-2 2-16,0 0 3 0,7-1 1 15,9 2 0-15,4-4 1 0,5-5-5 16,3-6 1-16,-3-4-3 0,0-1 2 16,-1-3-2-16,-3 0 3 0,1 0 0 0,-4 3 0 15,-2 0 1-15,-4 4 1 0,-2 4 0 16,-4 2-1-16,-3 2 0 16,0 2-4-16,-3 2-4 0,0-2-6 0,0 2-1 15,1 0 0-15,5 0 0 0,-1 6 2 16,3 8 0-16,-2 5 2 0,-3 3-3 15,-2 2-1-15,-1 2-7 0,0-1-7 16,0 3-14-16,0-4-17 0,0-6-24 16,0 1-24-16,0-8-26 0</inkml:trace>
  <inkml:trace contextRef="#ctx0" brushRef="#br0" timeOffset="40017.6108">31353 10810 211 0,'0'0'50'0,"0"0"-6"0,0 0-6 15,0 0-7-15,0 0-7 16,0 0-7-16,0 0-9 0,0 0-10 16,0 0-5-16,35-60-3 0,-33 60 3 15,-1 0 4-15,1 0 0 0,-1 12 3 0,1 5-1 16,-1 5 1-16,-1-5-1 0,0 1 1 16,0 0 0-16,0-4 1 0,0 6-1 15,0-9 0-15,0-6 1 0,0 2 0 16,0-7 5-16,0 0 2 0,0 0 3 15,0 1 2-15,5-1-3 0,7 0-2 0,4-6-4 16,3-4-1-16,0-6-1 0,0 0-2 16,1-2 0-16,0 1 2 15,-1 0-1-15,-1 2 1 0,-6 4-1 16,1 1 1-16,-6 5 0 0,-4 2-1 0,2 0-2 16,-5 3-4-16,0-2-1 0,4 2-3 15,4 4 0-15,3 5 2 0,-1 11-2 16,-4 3-1-16,1 5-4 0,-4 4-13 15,1-3-21-15,0 4-29 0,1-4-64 16</inkml:trace>
  <inkml:trace contextRef="#ctx0" brushRef="#br0" timeOffset="40715.7429">32026 10769 306 0,'0'0'14'0,"0"0"-14"16,0 0-7-16,0 0-1 0,0 0 3 0,0 0 3 15,0 0 1-15,0 0 1 0,13 78 1 16,-13-54 0-16,0 2 0 0,-4-4 1 16,1-5 1-16,0 0-1 0,0-8 1 15,1-4 2-15,2 1 4 0,0-6 17 16,-1 0 13-16,1 0 10 0,0 0-5 15,0 1-14-15,0-1-17 0,9-7-10 16,6-7 2-16,4-3-3 0,3-1 3 16,-1-1-5-16,0 0-1 0,-1 3 1 15,-1-1 0-15,-6 6 0 0,-1 1 0 0,-2 5-2 16,-6 2-3-16,5 2-1 0,-3 1-4 16,5 0-1-16,1 6 1 0,-4 6-1 15,1 6 4-15,-5 3 1 16,1 2 0-16,-2-1 0 0,1-2-2 0,2-1 0 15,-2-7 1-15,6-2 0 0,2-2 3 16,-3-3 3-16,8-2 2 0,3-3 1 16,-1-3 0-16,7-9-1 0,-2 1 1 15,-2-6 0-15,-2-1 2 0,1-2-1 16,-3 1 8-16,-2-3-5 0,-3 1 6 0,-1 1-7 16,-5 6 1-16,-2 5 0 0,-4 0-3 15,0 5 2-15,-1-1-3 0,2 0-4 16,-2 5 0-16,0-1-7 0,0 1 2 15,0 0 0-15,0 0 3 0,0 0 4 16,-4 5-8-16,-7 7 7 0,-2 4-6 0,3 1 7 16,4 4 1-16,0-2-2 0,2 4 1 15,1-7-1-15,-1-1 0 16,3-2 1-16,1-3 0 0,0 1 2 16,0-7 1-16,0 2 4 0,0-4 0 0,1 1-2 15,9-2 1-15,5-1-4 0,-1 0 8 16,2-7-9-16,-2-4 6 0,-2-2-5 15,-3-3-4-15,1 1 9 0,-5 1-7 16,-3-1 7-16,-1-3-9 0,-1 0-2 16,0 0-2-16,-1 0-10 0,-5 2 8 0,-5 6-8 15,1-2 2-15,-6 7 8 0,-3 5-5 16,-3 0 3-16,-5 5-3 0,2 5-12 16,5 4-12-16,3 1-12 15,3 2-12-15,7-3-8 0,0-1-20 0</inkml:trace>
  <inkml:trace contextRef="#ctx0" brushRef="#br0" timeOffset="40970.8807">32713 10474 343 0,'0'0'51'0,"0"0"-11"0,0 0-16 15,0 0-15-15,0 0-11 0,0 0-6 0,0 0 1 16,0 0 3-16,0 0 5 0,-5 13 0 16,0 14 3-16,-1 5-3 0,-1 3 4 15,-1 3-4-15,3 1-2 16,-3 3 0-16,2 0-1 0,-1-1-2 0,3 2-1 16,-2-4-5-16,3-4-10 0,0-2-16 15,0-12-29-15,0-1-49 0,2-9-74 16</inkml:trace>
  <inkml:trace contextRef="#ctx0" brushRef="#br0" timeOffset="41130.7144">32554 10678 429 0,'0'0'28'0,"0"0"-14"16,0 0-8-16,0 0-1 15,83-36-15-15,-48 36-15 0,4 4-103 16,2 0-96-16</inkml:trace>
  <inkml:trace contextRef="#ctx0" brushRef="#br0" timeOffset="42250.1127">30338 11617 212 0,'0'0'20'15,"0"0"-6"-15,0 0-1 0,0 0 1 16,0 0 2-16,0 0-2 0,0 0-3 0,0 0-4 16,0 0-5-16,-74-34-1 0,54 42-1 15,4 2-1-15,0 3 1 0,2 3 0 16,0 1 1-16,2 1-2 0,-1 2 2 15,3-1 1-15,2 0-1 0,3-4 2 16,-1 0 0-16,5-3-1 0,1 1 3 0,0 5-2 16,0-8 3-16,1 5 5 0,7-3 3 15,-2-5 8-15,6 0-2 0,4-6-4 16,1-1 1-16,6-5-8 16,0-6 0-16,-1-3-4 0,3-1 1 0,-2-2-3 15,1-1 0-15,-3-3 2 0,-1 0-2 16,-3-1 0-16,-2-2-1 0,-1 1-1 15,-2 1 1-15,-2 1-1 0,-1 5 2 16,-7 7 3-16,3 2-2 0,-4 4 2 16,1-2-3-16,1 2-4 0,-3 3-4 0,0 0-1 15,0 0 1-15,0 0 1 0,0 12 3 16,0 6 0-16,0 7 1 0,0 2 0 16,0 0-2-16,1-1-1 0,2 1 0 15,3-2-3-15,2-1-2 0,3-3-2 16,-1 1-11-16,4-6-13 0,4-2-28 15,2-7-30-15,7-4-47 0</inkml:trace>
  <inkml:trace contextRef="#ctx0" brushRef="#br0" timeOffset="42517.4742">30911 11357 334 0,'0'0'39'15,"0"0"-14"-15,0 0-7 0,0 0-9 0,0 0-7 16,0 0-4-16,0 0 0 0,0 0 1 16,0 0 1-16,-87 4 0 15,73 18 0-15,1 5 1 0,1 6-2 16,1 4 2-16,3 4-1 0,1 3-1 0,3 1 1 16,2 1 0-16,1-1 0 0,-2 1 1 15,3-2 1-15,-1-2-2 0,-2 0 2 16,0-3-5-16,-3-3-4 0,0-1-3 15,-1-3-5-15,0-5-14 0,2-5-24 16,1-4-18-16,3-8-30 0,-1-3-21 16</inkml:trace>
  <inkml:trace contextRef="#ctx0" brushRef="#br0" timeOffset="42957.0465">30569 11805 331 0,'0'0'29'16,"0"0"-18"-16,0 0-9 0,0 0 1 16,0 0 0-16,0 0 1 0,89-16 1 0,-50 16-5 15,0 0 1-15,2 0-4 0,2 0-8 16,-3-3-7-16,4-1-11 0,-1-2-11 16,2-3-8-16,0-2-8 0,-3-2 1 15,-3-4 6-15,-2-3 14 0,-5-3 20 16,-3-1 11-16,-4-5 15 0,-2-2 1 15,-5-1 5-15,-1-3-3 0,-6 1-2 16,-2 2 3-16,-5 3 2 0,-1 8 8 16,-2 1 7-16,-1 8 8 0,0 6 4 15,0-6-4-15,0 7-8 0,0 1-12 0,0 0-11 16,0 4-5-16,-5 0-4 0,-7 2 1 16,-2 11-4-16,-4 5 8 0,2 5-3 15,3 5 7-15,2 6 1 0,2 5-1 16,0 4-2-16,-1 3-2 0,3 2 1 15,0 1 2-15,1-1-1 0,0 1-3 16,-1-1 1-16,1-1-4 0,2-1-4 0,-1-4 2 16,2-2-3-16,2-4-2 0,1-6 1 15,0-7-2-15,0-3-2 16,0-8-6-16,0-6-13 0,0 0-12 0,0-6-6 16,0 0-16-16,0 0-19 0,-1 2-54 15</inkml:trace>
  <inkml:trace contextRef="#ctx0" brushRef="#br0" timeOffset="43135.9786">30980 11746 423 0,'0'0'33'15,"0"0"-20"-15,0 0-11 0,0 0-3 16,99-45-1-16,-65 45-3 0,7 3-7 15,-1 5-7-15,4 3-11 0,2-1-27 16,-4 3-26-16,0-3-31 0</inkml:trace>
  <inkml:trace contextRef="#ctx0" brushRef="#br0" timeOffset="43560.8673">31612 11719 192 0,'0'0'37'15,"0"0"-1"-15,0 0 1 0,0 0-2 16,0 0-1-16,0 0-7 0,0 0-9 16,0 0-10-16,0 0-9 0,7-33-7 15,-7 33 1-15,0-1 3 0,0 1 3 0,2 0 1 16,-1 1 1-16,5 9 0 0,1 0 1 16,-1-2 2-16,6 2 0 0,-5-2 3 15,0-4 1-15,3 3 2 0,-1-4 0 16,1-1-1-16,3-2-1 0,5 0-2 15,-1 0-2-15,3-5-1 0,-3-3-1 16,-2-1 0-16,-5 1 0 0,0-1 0 0,-3-3-1 16,-2 4 0-16,2-5 0 15,-4 5-1-15,-2 4-1 0,1-1-1 16,-2 0-3-16,0 0 1 0,-3 0 0 0,-3-2 0 16,-7 6 2-16,-5 1 2 0,0 0 0 15,-7 8-1-15,2 4 1 0,3 3-1 16,0 0 1-16,1 3-2 0,1 2 0 15,3 2-2-15,5-3 0 0,4-2-4 16,3 1-1-16,3 0 0 0,3 2-6 0,8 4-3 16,7-4-11-16,5-6-8 0,3-3-2 15,8-6 1-15,4-3-10 16,3-2-14-16,2 0-2 0,-1-6 11 16</inkml:trace>
  <inkml:trace contextRef="#ctx0" brushRef="#br0" timeOffset="44016.4243">32055 11855 9 0,'0'0'33'0,"0"0"3"0,77-49 3 16,-59 34-4-16,-6 4 1 0,-2-1-4 15,-4 5-4-15,-2-3-3 0,0 2-4 16,-2 3-5-16,-1 2 0 0,-1 3-4 16,0-2 0-16,0 2-4 0,0-1-3 0,2-1-8 15,-2 1 2-15,0 1-1 0,-2 0 1 16,-8 0 1-16,-3 6 1 0,-1 3 0 16,2 5 4-16,1 1 3 0,5-5 0 15,1 5 4-15,5 3-5 0,0-1 2 16,0 6 1-16,8-4 2 0,6-3 1 0,3-2 2 15,9-2-1-15,9-1-3 16,8-5-3-16,7-3-5 0,3-3-1 16,3 0-2-16,-6-7 5 0,-4-3-2 15,-8-5-1-15,-7-5-3 0,-5-1-2 0,-4-3-5 16,-3-2 5-16,-2-5 1 0,-2-1-3 16,-1-4 2-16,-4-3 0 0,-2-2 1 15,-4-2-2-15,0 0 4 0,-2 3 0 16,-2 2 1-16,0 6 0 0,0 4 3 15,-2 10-2-15,-3 3 2 0,3 6 2 16,1 4 0-16,-1 1-1 0,2 4-2 0,-1-1-4 16,1 1-1-16,0 0-1 15,-2 0-1-15,-2 0 4 0,-2 10 0 16,-1 8 2-16,-2 9-2 0,3 3 5 0,2 7-4 16,1 3 0-16,0 3-1 0,-1 0 0 15,1-1 0-15,-1 1-1 0,1-3 0 16,0-4-1-16,2-1 4 0,1-3-7 15,0-3 3-15,0-3-10 0,0-8-19 16,1-3-23-16,2-4-45 0,-3-7-51 0</inkml:trace>
  <inkml:trace contextRef="#ctx0" brushRef="#br0" timeOffset="44263.6127">32493 11585 495 0,'0'0'41'0,"0"0"-21"15,0 0-9-15,0 0-8 0,0 0 0 16,0 0-1-16,0 0 5 0,0 0 2 16,90-53-2-16,-70 53 1 15,0-2-8-15,3 0 0 0,5 0-2 0,-2 0-1 16,-10 0-1-16,2 1-5 0,2-1-6 15,0 2-16-15,5 0-24 0,0 0-27 16,-5 3-45-16,2 1-91 0</inkml:trace>
  <inkml:trace contextRef="#ctx0" brushRef="#br0" timeOffset="44562.2849">33028 11885 524 0,'0'0'46'0,"0"0"-22"16,0 0-11-16,0 0-8 0,0 0-10 15,0 0-8-15,0 0-33 0,0 0-201 16,0 0-15-16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50:35.219"/>
    </inkml:context>
    <inkml:brush xml:id="br0">
      <inkml:brushProperty name="width" value="0.05292" units="cm"/>
      <inkml:brushProperty name="height" value="0.05292" units="cm"/>
      <inkml:brushProperty name="color" value="#FF0000"/>
    </inkml:brush>
  </inkml:definitions>
  <inkml:trace contextRef="#ctx0" brushRef="#br0">30255 2341 26 0,'0'0'15'0,"0"0"-5"16,0 0 0-16,0 0-3 0,0 0 0 16,0 0-2-16,0 0 1 0,0 0 0 15,0 0-1-15,0 0-2 0,0-17 1 16,0 15-2-16,0 1 2 0,0-1-1 15,0 0 4-15,0 1 1 0,0-1 2 0,0 1 2 16,0 1 1-16,-2-1 3 16,2-1 1-16,0 2 0 0,0-1-2 15,-1 1-2-15,1-2-3 0,0 2-2 16,0-2-2-16,0 2-4 0,0-1 2 0,0 1-2 16,0-2 0-16,0 2 1 0,0-1-2 15,0 1-2-15,0 0 0 0,0 0-1 16,0-2 1-16,5 2 2 0,10-1-1 15,3-1 2-15,1 2-1 0,7 0-1 16,-1 0 2-16,1 0-1 0,-1-1 0 0,5 1 1 16,0 0-1-16,5 0 2 15,1 0-2-15,0 0 3 0,2-1 1 16,4 1-4-16,1-2 5 0,1 0-4 16,2-1-1-16,-4 0-1 0,-2 0 1 0,1 0-2 15,-4-1 3-15,0-1 0 0,0 0-2 16,2 1 2-16,0-2-1 0,-1 0 4 15,-2 1-3-15,-3-1 4 0,-2 1 0 16,-10 3-3-16,-2-3 5 0,-7 3-3 16,-2-1 0-16,1 0-2 0,-6 1 2 0,1 1-5 15,-6 1 1-15,4-1-1 0,0 0 0 16,2-1 0-16,-2 0-1 0,-4 2-3 16,0-1 2-16,0 1-3 0,2 0 3 15,-1 0 0-15,1 0-1 0,-1 0 2 16,0 0-1-16,1 0 0 0,-1 0-2 15,1 0-1-15,-1-2-3 0,1 2-1 16,-1 0-4-16,1 0-1 0,-2 0 1 16,1 0 1-16,-1 0-1 0,-1 7-4 15,-8 4-16-15,-3 3-15 0,-3 1-30 0</inkml:trace>
  <inkml:trace contextRef="#ctx0" brushRef="#br0" timeOffset="1359.1369">30464 2324 112 0,'0'0'25'0,"0"0"-2"0,0 0-1 16,0 0-2-16,0 0 2 0,0 0-4 15,0 0 1-15,0 0-2 0,0 0-2 16,0 0-1-16,-10-37-2 0,10 31-4 15,0 0-1-15,0-5-4 0,1 2 0 16,5-3-1-16,6-4-2 0,2 2 1 16,5 0 0-16,1-1 3 0,6 1-3 0,3-1 3 15,2 0 0-15,0 1-3 0,0 1 1 16,-2 1-2-16,-3 1 3 0,-2 2-3 16,-8 1 0-16,-2 0 1 0,-3 6 1 15,-7-1 2-15,0 1-3 0,-4 2 0 16,0-2 0-16,0 2-2 0,2 0 1 15,-1-1-1-15,1 1-3 0,-2 0 0 16,0 0-1-16,0 0 2 0,-7 0-1 16,-8 3 2-16,-7 3 1 0,-1 0-1 15,-3 2 1-15,-3-1 1 0,-1 3-3 0,-2-2 1 16,-1 2-1-16,0 2 1 0,1-2 2 16,3 3 0-16,3-1-1 0,5 0 1 15,7-3 0-15,2 0-3 16,5-3 2-16,4-3 1 0,-4 3-2 0,6-3 2 15,-2 1-1-15,1-1 0 0,2-3-1 0,-1 0 0 16,1 7-1-16,-1-2 0 0,1 7 2 16,0 3 2-16,5-2 2 15,7 4 0-15,1-2-1 0,3 0 1 16,0-1-2-16,5 0 1 0,1 0-2 0,4 1 5 16,3-2-3-16,2 1 2 0,0-2-1 15,3 1-3-15,-4-5 5 0,-1 2-5 16,-2-1 1-16,-2-3 1 0,-2 0-1 15,-9-2 2-15,2 1-2 0,-7-3-1 16,-5-1 1-16,2 1 0 0,-6-2 0 0,0 0 2 16,0 0-2-16,2 0 1 0,-1 1 0 15,1-1 1-15,0 0-1 16,0 1 0-16,-1-1 2 0,1 0-2 0,-1 0-1 16,0 0 1-16,1 0 0 0,-1 2-1 15,1-2 0-15,-1 0 0 0,1 0 1 16,-2 0 3-16,1 0-5 0,-1 0 2 15,2 0-1-15,-2 0 0 0,0 0-1 16,1 0 3-16,-1 0-3 0,0 0 0 16,2 0 1-16,-2 0-1 0,0 0 1 0,0 0 2 15,1 0 1-15,-1 0 1 0,0 0 2 16,2 0 2-16,-2 0 1 0,0 0-4 16,0 0 0-16,0 0-5 0,0 0 0 15,0-6-1-15,0-5 0 0,0-1 0 16,-3-6-1-16,0-2 1 0,0 1 1 0,0-9-1 15,0 1 1-15,1 0-1 16,2-3 0-16,0 2 0 0,0 1 0 16,0-1 1-16,0 9-1 0,0-1 3 15,0 8-3-15,0-1 0 0,0 1 1 0,0 6-1 16,0 2 2-16,0 4-2 0,0-3 0 16,0 3 0-16,0 0 1 0,0-2-1 15,0 0 0-15,0 1 0 16,0-1-1-16,0 1 1 0,0 0 1 0,0-1-1 15,0 1 1-15,0-1-2 0,0 1 1 0,0-2 0 16,0 2-1-16,0 0 1 0,0-1-2 16,0 1 1-16,0-1-3 15,0 0-1-15,0 1 0 0,0 0-3 16,0 0 0-16,0 1 1 0,0 0 3 0,0 0 2 16,0 0 0-16,0 0 1 0,0 12-1 15,3 6 1-15,0 7 1 0,2-2-2 16,-2 0 2-16,0-6-1 0,0-1-1 15,-1 1 1-15,1-6 1 0,-2 1-1 16,1-3 1-16,-1-3 1 0,-1 0-1 0,2 0 0 16,-2-6 0-16,0 0-1 0,0 0 2 15,0 1 0-15,1 1 2 16,-1 0 1-16,0-1 3 0,2 1 1 16,-2-1 0-16,0 1-3 0,1-2 0 0,-1 0-5 15,0 0 0-15,0 0-1 0,0 0 0 16,0 0 0-16,0-2-1 0,0-4 2 15,0 2-1-15,-1 1-2 0,1 3-3 16,-2-2-2-16,2 2-6 0,-1-1-10 16,-8 1-17-16,-4 0-21 0,-7 3-35 0,-3 6-90 15</inkml:trace>
  <inkml:trace contextRef="#ctx0" brushRef="#br0" timeOffset="15735.9199">2493 8821 12 0,'0'0'7'16,"0"0"0"-16,0 0-2 0,0 0 1 15,0 0-2-15,0 0-3 0,0 0-1 16,0 0-1-16,0 0-2 0,-3-17 2 15,3 17 1-15,0-2 0 0,0 1 1 16,0 1 0-16,0-2 1 0,0 2-1 16,0-2 0-16,0 1-1 0,0-1 0 0,0 1 0 15,0 0 0-15,0-1 0 0,0 1 1 16,0-1-1-16,0 2 1 0,0-2 1 16,0 2-1-16,0-1 0 0,0 1 0 15,0-2-1-15,0 2-1 0,0-1 0 16,1 1 0-16,-1-2-2 0,0 2 2 15,0-2-1-15,2 2 3 0,-2-1 0 16,0 1 1-16,0-1 2 0,1 1 0 16,-1-1-1-16,0 1 2 0,0-2-3 15,0 2-1-15,0-2 2 0,0 2-2 0,0 0 1 16,0-1 2-16,0 1 2 0,3-2 1 16,-3 2 0-16,0-1 2 0,0 1-2 15,0-2 0-15,0 2-2 0,0-1-1 16,0-1 2-16,0 1-2 0,0-1 2 15,0 1 0-15,0-2 2 0,0 3 1 0,0-2-1 16,0 2 0-16,0-2 0 16,0 2-1-16,0-1-1 0,0 1 0 15,0-2-2-15,0 2-1 0,0-1 0 16,0 1-1-16,0-1-1 0,0 1-1 0,0-2 1 16,0 2 1-16,0-1-1 0,-3 1 1 15,3 0 0-15,0-2 0 0,0 2 0 16,0-1-1-16,0-1 3 0,0 0-2 15,-1 1 3-15,1-1-1 0,0 1 2 16,-2-1 0-16,2 0-1 0,-1 1 0 16,-1-5-1-16,1 1 1 0,-1 1-1 0,1 0-1 15,1 4-2-15,-2-3 0 0,2 3 1 16,0-1-2-16,0 1 1 0,0-1-1 16,0 1 0-16,-1-2 1 0,1 2-2 15,0-1-2-15,0 1 1 0,0-2-3 16,-4 2 0-16,4 0-3 0,0 0 4 15,0 0 0-15,0 0 3 0,0 0 2 16,-3 13 0-16,3 4 1 0,0 8-1 16,0 0-1-16,0 2 0 0,0 5-1 0,0 1 1 15,0 2-2-15,3 1 0 0,1 0 1 16,-1 3-1-16,0-3 2 0,-2-1-2 16,2 0 2-16,-1-1 0 0,-1-1 3 15,2 0 0-15,-3 1 1 0,3 0 0 16,-3 3-2-16,0 0-1 0,0 3-1 15,0 4-1-15,0 3 1 0,0 3 0 16,0 3-2-16,0 2 1 0,4 0 1 16,1-5-1-16,-1-4 2 0,0-4-2 15,-1-2 5-15,0-1 0 0,0 0-1 0,3 3 3 16,-2-1-6-16,-1 1 1 0,1 1 0 16,2 2-1-16,-3 4 1 0,0 2-2 15,0 2 2-15,0 0-1 0,-2-1 0 16,2-4 4-16,-3-1 2 0,0 0-2 15,0 2 2-15,0 4-3 0,3 4-1 0,-3 4-4 16,3 0 2-16,-3 1 2 0,0-1-5 16,0-5 4-16,0-2-1 0,0-6 0 15,0-2 5-15,0-4-1 16,0 1 0-16,0-1 1 0,0 2-7 0,0-1 3 16,0 1 0-16,4-1 1 0,-4 0 3 15,1 1-3-15,-1 2 1 0,0-2-1 16,0 1 0-16,2-1-1 0,-2 2 4 15,1 1 1-15,-1 0-4 0,2 0 4 16,-1 0-6-16,1-4 0 0,-2-2 2 0,0-5-3 16,0-1 2-16,0-2-1 0,0-1 0 15,0-1 1-15,0-2-2 16,0-4 1-16,0 1 1 0,0-2-1 16,0-2 4-16,0 3-2 0,0-8-1 0,0 3 1 15,0 0 0-15,0 0 0 0,0 5-1 0,0 0 0 16,0-3 1-16,0 1 0 15,0 0 1-15,0 0-2 0,0-5 0 16,0 0-1-16,0-6 0 0,0 2 0 16,0 1 0-16,0-3 0 0,0 2 0 0,0-2 5 15,0 0-7-15,0-6 2 0,0 6-2 16,0-7 0-16,0 7 2 16,1-1 0-16,2 1-2 0,-3 0 2 0,3 0 1 15,0 6 1-15,-3 1-2 0,3 3 1 16,0 1-5-16,-2 0 4 0,-1 1 2 15,0-7-1-15,0 1-2 0,0-5 0 16,0 0-4-16,0-1 3 0,3-7 1 16,-2 4 1-16,1-4 0 0,-1 0 1 15,1 1-1-15,-2-1 0 0,1-1 0 0,-1 1 1 16,0 6 0-16,0-5 3 0,0-3-4 16,3 10 0-16,-3-6 0 0,0 3-1 15,0 1 1-15,0-7 0 16,3 3-1-16,-3-4 2 0,0 4-1 0,0-2 1 15,0 1-1-15,0-6 0 0,0 0 0 0,3 4 0 16,-3 1 3-16,0 1-3 0,3 0 5 16,-3-6-5-16,0 4 0 15,1 2 1-15,-1-1-2 0,2 1 1 16,-2-6 0-16,0 0-2 0,0 0 2 0,1 2-2 16,-1-1 2-16,0 1 0 0,2-1 0 15,-2 1 4-15,0-1-4 0,1 0 0 16,-1 8 1-16,0-4 0 0,0 8 1 15,2-3 3-15,-2 2-4 0,0-1 1 16,0-5-2-16,2 5 0 0,0-6-1 0,-2 0 1 16,1 1 0-16,-1-6-1 0,0 0 1 15,0 0 1-15,0 2-1 16,0-1 0-16,3 1 0 0,-3-1-1 16,0 1 1-16,0-1 0 0,0 1 2 0,0 0 2 15,3-1 0-15,-3 1 4 0,0-1 8 16,0 0 6-16,0 1-2 0,0-1-2 15,0-1-9-15,-3 0-7 0,-5 0 3 16,-7-4-3-16,2-7 4 0,-3-2-5 16,6-2 2-16,-3-4-5 0,3-2-1 0,-2 0 2 15,1-2-2-15,-1 2 7 0,-1 0 1 16,3 1-4-16,1 0 1 0,2 6 3 16,-3 1-3-16,7 5 2 0,0 4 1 15,2-1-4-15,1 5 2 0,-2-1-2 16,2 1-3-16,0-3-1 0,-1 2-1 15,1 0-3-15,-2-1-1 0,2 1-3 16,0-1 3-16,0 2 1 0,0-1 2 16,0 1 1-16,0 0 1 0,5 0 2 15,5 0 0-15,7 3 2 0,1 6-1 0,-1 0 1 16,0 1-1-16,-1 1 0 0,1 0-3 16,1-2 0-16,-1 0-1 0,4-1 0 15,-3-2 1-15,-2 0-2 0,-3-3-1 16,-4 0-5-16,4-3-2 0,0 0-3 15,1-1-1-15,2-7 2 0,0-4-2 0,-1-3-1 16,-5-2-1-16,6-3 2 0,-6-1 3 16,4-3 1-16,-2-1 3 0,-2-3 3 15,0 3 1-15,0 2 3 16,-1 0 2-16,-2 7 3 0,-3 2 4 0,1 5 2 16,-4 5 8-16,1 0 1 0,-2 4 0 15,0-1 0-15,0 1-9 0,0 0-4 16,0 0-1-16,-5 11-3 0,-6 10 0 15,-1 8-3-15,-1 4 2 0,2 3 1 16,-1 1-1-16,3-3-1 0,-2 2-5 0,2-4-11 16,-1-3-24-16,0-5-45 0,3-7-97 15</inkml:trace>
  <inkml:trace contextRef="#ctx0" brushRef="#br0" timeOffset="16432.3807">2538 8829 138 0,'0'0'31'15,"0"0"-6"-15,0 0-1 0,0 0-1 16,0 0 0-16,0 0-1 0,0 0-2 15,0 0-4-15,0 0-2 0,0 0-4 16,-18-28-4-16,18 28-2 0,-3-2-4 0,-1 2-4 16,-6 2 2-16,-2 10-2 15,-5 4 2-15,-2 7 1 0,0 3 2 16,-4 3 0-16,-2 2 2 0,-2-1-1 0,-5-2 0 16,3 0 3-16,0-7 1 0,3-3 2 15,5-4 1-15,5-6 1 0,6-4 0 16,7-1 3-16,3-3-1 0,-3 0 2 15,3 0-3-15,-3 0-4 0,-1 0-5 16,2-7-4-16,2-11-2 0,3-7 2 16,14-10 1-16,2-1 1 0,4-1 0 0,2 4 1 15,-3 3 1-15,1 3 0 0,0 8-1 16,-3 5-4-16,-7 5-2 0,4 4-1 16,1 5 1-16,2 7-1 0,6 10 0 15,-1 10 3-15,-2 9-6 0,6 13-13 16,0 6-87-16,4 2-103 0</inkml:trace>
  <inkml:trace contextRef="#ctx0" brushRef="#br0" timeOffset="342444.2357">669 7746 143 0,'0'0'30'16,"0"0"-2"-16,0 0-4 16,0 0-1-16,-10-77 2 0,9 57 1 15,-1 0 1-15,-1-5-3 0,2 9 0 16,-2-1-4-16,0 5-4 0,0 0-2 0,3 0-2 16,-4 1-2-16,1 1-4 0,1 5-1 15,1 0 1-15,1 5-3 0,0-1 0 16,0 1-1-16,0-1-3 0,-3-1 2 15,2 0-1-15,-2 2-1 0,3-1-1 16,-3 1-1-16,3 0-4 0,-6 0 1 0,3 3 1 16,-4 9 0-16,0 8 2 0,1 2 0 15,3 4-1-15,-1 3 2 16,-1 3-1-16,1 1 1 0,1 6 0 16,3-1 2-16,-3 1 0 0,3 0 1 0,0 2 4 15,0-3-2-15,0-1 1 0,0-1-2 16,0-1-3-16,0 0 2 0,0 0 0 15,0 4 0-15,0-1-2 0,0 3 1 16,0-2-1-16,3 1 2 0,-3-3-1 16,3-7 1-16,-3-8-1 0,3-2-1 15,-3 0 1-15,1-8 0 0,-1 6 0 0,2-7 0 16,-2-5 0-16,0 6 0 16,0-6 0-16,0 0 0 0,0 0 0 15,0-6 1-15,0 0-1 0,0 7 2 0,0-3 2 16,0 2 0-16,1 1 4 0,-1-7 1 15,0 0 0-15,0 0-2 0,0 1-1 16,0-1-3-16,0 1 0 0,0-1 0 16,0 0 1-16,-7 0-3 0,1 0 2 15,-5 0 1-15,-4-5-1 0,5-5 2 0,-3-3-1 16,1 0-1-16,1-2 0 0,1 0-3 16,-2 0 0-16,2-2 0 0,0 0 0 15,4 5 0-15,-1 0 2 0,1-2-2 16,2 6 0-16,-5-6 0 0,8 6-2 15,-2 3 2-15,1 1 1 0,-1-1-1 16,1 1 2-16,-1-1-3 0,3 2 2 16,0 3-3-16,-3-1 1 0,3 1-2 15,0-2-2-15,0 2 1 0,0-1-1 16,-3 1-2-16,3-2 3 0,0 2-3 0,0 0 3 16,0 0 2-16,0 0 1 0,0 0-1 15,9 5 4-15,-1 1-4 0,1 5 2 16,1-1-1-16,0 1-1 0,-1-2 3 15,0 0-1-15,2 2 0 0,-1-2-1 16,-1 0 1-16,2-2-2 0,1 1 1 0,-6-5 0 16,11 1-3-16,-8-2 1 15,3-2-1-15,5-3 0 0,-4-6 4 0,7-6-2 16,2-5 0-16,-6-4 1 16,1-4 1-16,-1-2 0 0,-2-2-1 0,1 2 2 15,-2 1-1-15,-6 3 0 0,2 3 2 16,-3 7-1-16,-2 0 1 0,-1 6 2 15,-2 4-2-15,-1-5-1 0,0 5 1 16,0 0-2-16,0 1 1 0,0 0 2 16,0 2-3-16,0-2 1 0,-1 2-1 15,1 3 0-15,0-2-1 0,-6 2-3 0,-1 0 1 16,-3 10-2-16,-6 6 2 16,6 8 1-16,-2 5 0 0,1 7-1 15,-1 7 3-15,3 4-2 0,2 0 4 0,0 2-2 16,1-4 3-16,0-5-2 0,3-3 1 15,0-6 2-15,2-10-2 0,1-2 1 16,0-8-1-16,0 1-1 0,0-3 1 16,0-4 0-16,0 1-1 0,0-6-1 15,0 0 2-15,0 0 0 0,0 2 2 0,0 0 1 16,0-1 1-16,0-1 1 0,0 2-3 16,0-2 3-16,0 2-1 0,1-2-1 15,-1 1-1-15,0-1-3 16,0 0-5-16,0 2-7 0,2-2-14 0,-1 0-32 15,2 0-73-15,3-10-92 0</inkml:trace>
  <inkml:trace contextRef="#ctx0" brushRef="#br0" timeOffset="345210.2862">22074 4224 106 0,'0'0'29'0,"0"0"-6"16,0 0 1-16,0 0-1 0,0 0 3 15,0 0 2-15,0 0 0 0,0 0 0 0,0 0-3 16,20-26-2-16,-20 24-7 16,0 1-5-16,2-1-4 0,-2 1-6 15,0-4-1-15,0 2 0 0,-6-4-2 16,-7 4 2-16,-4 3 0 0,-9 0 0 0,-2 10 0 16,-7 4 0-16,1 2-2 0,-3 6 0 15,0 4 2-15,-2 1 0 0,-6 3 0 16,-2 4 2-16,-3-1 0 0,-2 2-1 15,1 2 5-15,2-1-4 0,3 1 1 16,1-1 1-16,3 2-3 0,-3-3 0 0,3 2 0 16,-1 0-1-16,-2 1 0 15,2 1 2-15,1-1-3 0,1-1 2 16,4-1-1-16,0-6-1 0,6 0 2 16,2-6-1-16,3-3 2 0,3-4-1 0,3-2 0 15,6-6 1-15,4-2 0 0,2 0 2 16,3-5-1-16,2 1 4 0,-1-2 2 15,1 1 2-15,-1-1 2 0,1 2-1 16,3-3-3-16,-2 0 1 0,2 0-3 16,-1 0-1-16,-2 0 0 0,0 0-2 0,0-4-1 15,2-9-1-15,1-3-1 0,0-4-2 16,4-8 2-16,8-1 0 16,1 0 1-16,6-6-2 0,4-2 1 15,3-1-1-15,3-1 2 0,3 2-2 0,0 1 1 16,-2 1 0-16,-1 4 1 0,-3 0-2 15,-3 3 1-15,-3 3-1 0,-4 0-3 16,-2 4 3-16,-5 6-3 0,-2 1 3 16,-2 5 1-16,-1 0-1 0,3 2 0 15,-5 2 0-15,0 2 0 0,-2 3 1 0,0-2-1 16,0 2 1-16,2-1-3 0,-2-1-1 16,0 1-2-16,1-1-2 0,-1 2-1 15,0-1 0-15,0 1 3 0,0 0 3 16,-8 10 0-16,-7 8 4 0,-6 7 2 15,-1 4-3-15,-4 3 3 0,-3 3-3 0,-1 0-2 16,-2 1 1-16,0 2 0 16,0 1 0-16,3-1-2 0,3-1 1 15,5-2 0-15,5-6 1 0,1 0 0 16,7-4 0-16,2-8-1 0,4 0 1 0,2-2-1 16,0-7 1-16,5 6 1 0,6-3 1 15,8-4 2-15,10 0-1 0,9-7 1 16,8 0 1-16,6-12-3 0,7-5 0 15,3-4 0-15,2-6-1 0,-2 2 0 16,-2-2 0-16,-4-1 1 0,-6 2 1 0,-3 4 0 16,-4 2 0-16,-7 2 0 15,-3 4 3-15,-5 0-2 0,-11 7 0 16,-1 0 2-16,-7 2 0 0,-5 2 0 16,1 1 0-16,-5 2-1 0,0-1-2 0,0 1 0 15,1 0-3-15,2-2 0 0,-2 2 0 16,1-2-3-16,-1 2-1 0,1-1-4 15,3 1-3-15,6 0-15 0,6 3-27 16,3 6-53-16,5 4-134 0</inkml:trace>
  <inkml:trace contextRef="#ctx0" brushRef="#br0" timeOffset="347965.9966">376 5941 228 0,'0'0'31'0,"0"0"-4"0,0 0-8 16,0 0-9-16,0 0-4 0,0 0-5 0,0 0-2 16,0 0 1-16,0 0-2 0,-18-26 3 15,10 29-2-15,-4 5 2 0,5 1-1 16,-3 1 0-16,1 1 0 0,6 3 1 15,-1 0-1-15,-2 5 1 0,-1-5 0 16,4 1-1-16,3 3 1 0,-3 0 1 0,3 7 0 16,-3-2 1-16,3-1-1 0,0 1 1 15,0 0-2-15,0 3 2 16,0-2 1-16,3 0 7 0,3-1-2 16,4-2 0-16,-4-6-4 0,-2 1-4 0,-1-7-1 15,3-1 0-15,1 7 0 0,-3-8 2 16,5 4 0-16,-5-4 3 0,1-2 3 15,0 0-2-15,-2-3 0 0,3 2 0 16,0-4-1-16,0 0 1 0,5 0-1 16,4 0-2-16,-8-6 2 0,7-1-4 0,-5-2 1 15,3-3 2-15,-1-3-3 0,-5 3 1 16,3-2-1-16,-5-1 1 0,3-4 0 16,-1-3 0-16,-2-1-1 15,-1 5-1-15,0-1 1 0,-3-1 0 0,3 1 3 16,0-1-3-16,-3 4 2 0,0 4-1 15,0-3 1-15,0-5-1 0,0 1 1 16,0 1-1-16,-3 0 0 0,0 1 0 16,2 5 3-16,-1-6-3 0,1 6 2 15,-2 0 0-15,0-2 1 0,-3 2-1 0,3 0-1 16,-1 0-1-16,3 1-4 0,-1 7 3 16,-2-6-4-16,2 6 3 15,1-2 0-15,-2 4-3 0,0-1 2 0,0 1-5 16,-1 1-8-16,1-1-3 0,-3 2-11 15,-4 3-16-15,1 7-10 0,-5 5-21 16,2 0-22-16,-2 2-24 0</inkml:trace>
  <inkml:trace contextRef="#ctx0" brushRef="#br0" timeOffset="348910.0603">564 5882 305 0,'0'0'55'16,"0"0"-13"-16,0 0-12 0,0 0-15 16,0 0-12-16,0 0-8 0,0 0-6 0,0 0 2 15,0 0 4-15,3-8 6 0,-2 16 0 16,3 9 1-16,-1 4 1 0,0 4-5 15,1 1 4-15,-2 3-2 0,-1-2 0 16,1 0 0-16,-1 0 0 0,1-8-2 16,-1-1 1-16,1-3 1 0,-2-4 0 0,0 1 0 15,0-7 3-15,0 1 0 16,0-6 8-16,0 0 15 0,0 0 11 16,0 1 7-16,1-1-6 0,-1 0-14 15,0-1-13-15,0-14-9 0,0-8-1 0,0-7 0 16,0-1-1-16,-1-2 2 0,-1 1-4 15,2-1 1-15,0-1-2 0,0 2-3 16,0 2 4-16,0 3-4 0,0 7 6 16,0 0 0-16,0 10 0 0,0 4 0 15,0 0-1-15,0 6-3 0,0-3-1 0,0 3-3 16,0-1-5-16,0 1 0 0,0-1 3 16,0 1 2-16,0 0 6 0,0 1 0 15,0 6 1-15,0 5-2 16,0 1 1-16,0-1-3 0,0 1 0 0,0-3 2 15,3 4-6-15,0-6 6 0,7 2-3 16,-4-4 4-16,-3-4 0 0,7 1-1 16,1-3-1-16,1 0-2 0,5 0 3 15,-2-6-1-15,-5-2 5 0,4 1 0 16,-5-3 0-16,-3 4 2 0,-6 4-2 0,7-6 0 16,-6 3 0-16,1 1 0 0,-1-1 0 15,-1 5-1-15,2-5 0 0,-1 1-2 16,1 0-3-16,-1 0-2 0,-1 4-4 15,0-1-2-15,0 1 5 0,0 0 1 16,-3 3 6-16,-4 7 1 0,-3 1 0 0,3 0 1 16,4-3-1-16,-2 0 4 15,1 1-4-15,1-6 5 0,3 2-4 16,0-5 1-16,-4 0 3 0,4 0 0 16,0 2 4-16,0-2 0 0,0 0-1 0,-3 0-8 15,3 0 1-15,0-2-7 0,0-11 5 16,3-7 1-16,7-5 0 0,-3 3 1 15,-1-1-1-15,3 0 1 0,-1 1 0 16,1 3 0-16,-3 4 1 0,-2 6 0 16,2 1-1-16,-5 4 0 0,1-1-3 15,-1 1-4-15,-1 4-3 0,0-2-2 0,3 2 0 16,0 14 1-16,6 9 3 16,-2 9 0-16,3 5 3 0,0 4 8 15,-1 5-2-15,1 1 3 0,-1 1 0 0,-2 2-4 16,0 0 0-16,2-1 3 0,-2-3-2 15,-1-5 0-15,1-5 2 0,0-2 3 16,-1-6 0-16,-3-10-1 0,0-8 2 16,-2-4-2-16,1-1-1 0,-1-1 3 15,1 0-1-15,-1 3 2 0,-1-7 1 0,0 0 1 16,0 0-4-16,2 1-1 0,-2-1-6 16,1 0-17-16,-1 2-27 0,0-2-73 15,0 0-118-15</inkml:trace>
  <inkml:trace contextRef="#ctx0" brushRef="#br0" timeOffset="349855.6976">22406 4262 301 0,'0'0'42'0,"0"0"-3"0,0 0-9 15,0 0-12-15,0 0-12 0,0 0-12 16,0 0-4-16,11-33-2 0,-11 33 3 15,0 12 6-15,1 8-1 0,-1 6 3 16,1 5 1-16,1 3 1 0,-1 0-1 16,-1 1 2-16,2 0 2 0,-2 0-3 0,0-3 3 15,0-2-2-15,0-2-1 16,-2-9 1-16,-1 0 1 0,2-8-1 16,0-6 0-16,-1 2 4 0,2-7 9 0,-1 0 12 15,1 0 11-15,0 0-2 0,-2 1-10 16,2-1-11-16,-1-12-10 0,1-9 0 15,0-7-7-15,0-4 5 0,0-2-6 16,1-3 4-16,2-3 0 0,0-3-1 16,0-4 2-16,1-3-2 0,2-3 1 0,3 3 0 15,1 4 1-15,2 3-2 16,2 7 0-16,0 3 0 0,4 4 0 0,-2 4 0 16,1 5 0-16,-1 5 0 15,1 3-2-15,-5 5 1 0,2 1-1 0,-5 2 0 16,4 4-3-16,3 0 2 0,3 0-1 15,3 7-4-15,-2 2-7 0,0 3-9 16,-4 3-13-16,1 2-9 0,-5 2-17 16,-2 4-7-16,-5 3-23 0,-3 1-33 15</inkml:trace>
  <inkml:trace contextRef="#ctx0" brushRef="#br0" timeOffset="350030.1418">22516 4405 408 0,'0'0'34'0,"0"0"-18"0,0 0-12 16,0 0-7-16,0 0-4 0,0 0-7 0,0 0-18 16,90-49-34-16,-57 46-53 0,-2-1-95 15</inkml:trace>
  <inkml:trace contextRef="#ctx0" brushRef="#br0" timeOffset="350433.8343">22908 4179 303 0,'0'0'35'0,"0"0"-13"0,0 0-10 16,0 0-5-16,0 0-4 0,0 0-2 15,0 0-1-15,84-31-2 0,-71 38 0 16,7 2-1-16,-5 4 1 0,-1 1-1 16,-4 2 0-16,-2 1-1 0,-4 4 0 0,-1 1 1 15,-3 3 2-15,-1 1 3 16,-8 2 0-16,-3 0 1 0,-2 0-2 0,-1-2 0 16,-3-1 0-16,1-2 3 15,-1 0 1-15,-1-1 0 0,5 0 1 0,-2-1-4 16,3-3 0-16,4-4 0 0,0-2 2 15,4-3-1-15,0 1 1 0,2 0 0 16,2-5 2-16,-1 0 2 0,2-2 0 16,0 4 1-16,0 2-1 0,9 3-2 15,5-5 1-15,5 1 0 0,6-4-2 0,2-4-1 16,5 0-2-16,0-4-1 0,0 0-2 16,-2-4-1-16,-2 2-7 0,-5-2-7 15,-7 2-12-15,-2 0-15 0,-5 1-17 16,0 0-13-16,0-2-19 0,-6 4-31 15</inkml:trace>
  <inkml:trace contextRef="#ctx0" brushRef="#br0" timeOffset="350673.2469">22826 4471 278 0,'0'0'23'0,"0"0"0"0,0 0 4 15,0 0 2-15,0 0-1 0,82-4-6 16,-30 0-7-16,6-3-7 0,5-2-1 0,1 0 0 16,-7-1-4-16,-5 0 0 15,-9 1 0-15,-8 2-2 0,-13 1 0 0,-5 2 0 16,-7 3-2-16,-5-1-2 16,2 2-2-16,-7 0-3 0,0 0-5 0,0 0-4 15,1 0-13-15,0 0-20 0,-1 0-22 16,0 2-46-16</inkml:trace>
  <inkml:trace contextRef="#ctx0" brushRef="#br0" timeOffset="380431.4356">4160 6521 60 0,'0'0'7'0,"0"0"-2"0,0 0-3 16,0 0 2-16,0 0 2 0,0 0 3 16,0 0 6-16,0 0 3 0,0 0 1 0,0 0 1 15,9-8-4-15,-9 6-1 0,0 2-5 16,0-1-1-16,0 1-3 0,0-1-1 15,0 1 2-15,0-2 0 0,0 2 0 16,0-1 3-16,0 1-2 0,0 0 0 16,0 0 3-16,0 0-2 0,0 0 3 0,0 0 3 15,0-2-1-15,0 2 0 0,0 0 1 16,0-1-7-16,0 1-1 16,0 0-3-16,0-3-4 0,0 3 1 15,0 0-1-15,0-1 0 0,0 1 1 0,0 0-1 16,0-1 0-16,0 1 0 0,0 0 2 15,0-2-2-15,0 2 1 0,0-1 0 16,0-1 0-16,0 2 0 0,-2-2-1 16,2 1 2-16,-1 0 0 0,1 0 0 15,-3-1-1-15,3 0 0 0,0 2 0 0,0-1 2 16,-3-1 1-16,3 1 0 0,0-1 0 16,0 1 1-16,0 1 1 15,-3-2-1-15,3 0-2 0,0 1 1 16,0 0-3-16,0-2 2 0,0 3 1 0,-1-2 0 15,1 1-1-15,-2-1 0 0,2 0-1 16,0 1 1-16,-1 0 0 0,1-1 1 16,0 1-1-16,-2-1 0 0,2 1 0 15,0-2 0-15,-1 2-2 0,1 0 1 16,-2-1-1-16,2 1 2 0,0-1-2 0,0 0 1 16,0 2 1-16,-1-2 0 0,1 1 2 15,0-1-1-15,0 0-2 0,-2 1 2 16,2-1-1-16,0 0-1 0,0 1 0 15,0 0 0-15,0 1-3 0,0-2 2 16,0 2-1-16,-1-2 0 0,1 2-1 0,0-1 0 16,0 1 0-16,0-1-1 15,0 1 1-15,0 0-1 0,0 0 1 16,0 0-2-16,0 0 3 0,0 0 0 16,3 2 0-16,4 9 0 0,2 1-1 0,0 3 2 15,-1 1 1-15,2 2-1 0,-1 3 2 16,1 5-1-16,0 3 2 0,2 3 1 15,1 1-1-15,-3 2-2 0,3-3-1 16,-3 0-1-16,0-2-1 0,2-1 2 16,-5 1-3-16,5 4 3 0,-1 1-2 15,2 3 2-15,-1-1 0 0,1 5-1 16,-3 0 5-16,4 2-4 0,-2 0 2 16,0-1-2-16,-1-2-2 0,1-2 2 0,-2-1-1 15,3-3 1-15,-6 0 0 0,3 0 0 16,-1-2-1-16,-2 3 4 0,0 1 0 15,1 3 0-15,-3-4 1 0,4 0-5 16,-2-1-2-16,-1 2 2 0,7-1-1 16,-3 6 2-16,3 1 1 0,0 1-2 15,2-1 3-15,-4 0-2 0,2-1-1 0,0-3 0 16,-1 1 2-16,-2-1 1 0,3 0-2 16,-3 1 2-16,2-1-1 0,-1 1 0 15,1-1 0-15,-1 1 0 0,-1 1-1 16,1 0 1-16,1 0 0 0,0 3-4 15,1 1 6-15,3 3-4 0,3 5-1 0,-2-3 4 16,2-3-4-16,0-2 2 16,-2-2-1-16,1-1 0 0,-1 0 0 15,0 0-1-15,-2-2 1 0,0 2 0 16,-3-2 4-16,3 2-4 0,-1-2 2 0,-1 3-2 16,0-3 1-16,-1-2 1 0,-2 0-2 15,3-1 1-15,-3 3-1 0,4 1 0 16,-2-2 0-16,4 2 2 0,-3 0-3 15,0 1 1-15,4 0 0 0,-2-2 0 16,-1-1-1-16,2-1 1 0,-3-3 2 0,2-1-2 16,-1 0 4-16,-2-1-4 0,-2 0 1 15,0 0 1-15,-3-3-1 16,3 2 0-16,-1-4-1 0,-2 3 1 16,0-2-1-16,1-2 2 0,0 1-1 0,-2-1 0 15,0-1 0-15,0-2-1 0,-2 2 1 16,3-2 0-16,-3 1 2 0,1 2 0 15,-1-2 1-15,2 4-1 0,0 2 0 16,2-1-3-16,-2 2 1 0,0-3-1 16,3-1 2-16,-2 2 0 0,-3-3-1 15,5-2 0-15,-2 3-1 0,3-2 2 0,-3-2-2 16,1-1 1-16,-4-7-2 16,2-1 1-16,-3-5 1 0,2-1-1 15,-2 0 1-15,-1-6 0 0,1 1-1 0,-3-4 1 16,0 0-1-16,0 0 2 0,1 2-1 15,-1 0 0-15,0-1-1 0,0-1 2 16,0 2-1-16,0-2 0 0,3 1 4 16,-3-1-2-16,0 1-1 0,0-1 0 15,0 0-1-15,0 2 0 0,0-2 2 0,0 0-1 16,0 2 0-16,0-2 1 0,0 0-3 16,0 0 1-16,0 0-1 0,0 0 0 15,-3 0 1-15,-3 0-2 0,-8 0 3 16,1-4-2-16,0 2-1 0,-2-3 0 15,0-1-2-15,-3 0 2 0,-5-2 0 16,3 1 1-16,4-3 0 0,-3 3-1 16,2-3 2-16,4 3-1 0,0 0-1 15,-3-1 1-15,9 2 0 0,-5-1-1 16,2 2 1-16,6 2 1 0,1 1-1 0,3 2 0 16,-2-1 1-16,2 1-1 0,-1 0-1 15,-1-2-1-15,1 2-1 0,-1-2-2 16,1 2 0-16,-2 0 1 0,3 0 0 15,0 0 2-15,0 0 2 0,0 0 1 16,9 2-1-16,1 6 0 0,10-1-2 0,-1 1 2 16,0 1-1-16,1-1 1 15,3 0 0-15,-4 1-1 0,4-3-1 0,3-3-2 16,-10 1-3-16,4-3-3 16,-1-1 2-16,-7 0 0 0,8 0 1 0,-6-6 3 15,-1-2 1-15,2-6 1 0,-5-2 1 16,0-2 1-16,-3 2 1 0,-1-4-1 15,0 2 2-15,4-1-2 0,-4 1 0 16,1-2 0-16,0 3-2 0,2-1 1 16,-2-1-1-16,-1 1 2 0,0 4-3 15,-2-1 4-15,0 0-5 0,-1 2 4 0,0-5-1 16,-3 6 0-16,0 0 1 16,3 0 0-16,-3 6-1 0,1-1 2 15,-1 7 0-15,0-5 2 0,0 0-1 0,0 0 0 16,0 1 1-16,0 4-1 0,0-1-1 15,-4 1-1-15,-6 5 0 0,-3 10 0 16,0 10 3-16,-3 4-1 0,6 6 6 16,-3 1-1-16,4 0 2 0,-1-2 2 15,2-2-2-15,0-3-2 0,2-4-1 0,2 0 0 16,1-8-2-16,0-2-1 0,3-5-1 16,0 1-1-16,-1 1-2 0,1-1 0 15,0 3-3-15,0-3-10 16,0 5-23-16,1-1-61 0,-1-7-173 0</inkml:trace>
  <inkml:trace contextRef="#ctx0" brushRef="#br0" timeOffset="381681.9793">1972 4756 218 0,'0'0'37'0,"0"0"-4"0,0 0 3 15,0 0-9-15,0 0-6 0,0 0-6 16,0 0-8-16,0 0-7 0,0 0 2 0,-17-11-4 16,30 8 0-16,3 1 6 0,4 1-1 15,3-1 4-15,9 1 2 0,-2-1 1 16,6 0 1-16,2-1-4 0,7-1 0 15,1 1-2-15,3-2-1 0,-1 1-1 16,1 1 1-16,-4-2-3 0,-2 2 1 0,-8 0-2 16,-3 1-2-16,-11 0 3 0,-9 2-3 15,-6 0 2-15,-6 0-1 16,0-2-1-16,0 2-1 0,3 0-5 16,-3 0-3-16,3 0-7 0,-2 0-9 0,2 0-11 15,-2 0-15-15,-1 0-17 0,0 5-21 16,-1 6-53-16</inkml:trace>
  <inkml:trace contextRef="#ctx0" brushRef="#br0" timeOffset="381981.7772">2302 4781 271 0,'0'0'46'15,"0"0"-7"-15,0 0-17 0,0 0-11 16,0 0-10-16,0 0-3 0,0 0 0 16,0 0 0-16,0 0 5 0,0 0-1 15,17 32 1-15,-7-4 2 0,-4 4 0 0,4 4 1 16,-1 2 0-16,-1 1 2 0,1 0-1 16,0 0-2-16,1-4 2 0,-4-4-2 15,-2-2 4-15,-1-3-5 0,3-3 3 16,-5-7-3-16,2-1-3 0,-1-4 4 15,-1 2-4-15,3-2 1 0,-2 0-1 0,-1 2-3 16,-1-9-6-16,0 7-9 16,3-7-20-16,0 5-26 0,-3 0-32 15,3-4-71-15</inkml:trace>
  <inkml:trace contextRef="#ctx0" brushRef="#br0" timeOffset="382958.7801">2520 5188 300 0,'0'0'38'0,"0"0"-6"0,0 0-13 0,0 0-4 15,0 0-8-15,0 0-2 0,0 0 0 16,0 0-3-16,0 0-3 0,56-54 1 15,-45 52-3-15,-1 2 3 0,7 0 0 16,-1 4-3-16,4 6 3 0,-4 0-2 16,0 2 2-16,1 2 1 0,-5 0 4 15,-2 2-5-15,0 1 4 0,-1-2 1 0,-5-1-5 16,1-1 1-16,-2-3-1 16,-2 2 0-16,-1-2 0 0,0 1 0 0,0 1 2 15,0-3 0-15,-4 1 3 0,-5-3-1 16,3 1 2-16,3-5 3 0,0 0 2 15,-4-3 3-15,3 0 3 0,-6 0-1 16,1 0-4-16,-1-2-4 0,3-2-2 16,1-4-2-16,0 1 0 0,3-4-3 15,3-6-1-15,3 2-7 0,6-3 5 0,4 0-1 16,4 2-5-16,3 1 5 0,-1 0-6 16,3 3 5-16,1 1-1 0,0 0 0 15,2 2 0-15,2 2-2 0,1-1 2 16,-1 2 0-16,2 0 1 0,1 0 1 15,-1-1 0-15,0 2 1 0,0-1 1 16,-4-2 1-16,-2 2-1 0,-4 1 1 16,-6 0 0-16,1-2 0 0,-2-1 1 15,2 1-1-15,-4 0 1 0,-2 1-1 16,-4-2 1-16,6 2 0 0,-4-2-1 0,-2 0 3 16,-1 6-2-16,0-1 2 0,-3 3 1 15,0-2-1-15,0-3 1 0,0 0-3 16,0-1 0-16,-3-1-2 0,-1 4 0 15,-5 1-1-15,-4-2 1 0,3 4-1 16,-7 0 0-16,-1 4 1 0,-5 3 0 0,3 2 1 16,2 0 0-16,-2 1 0 15,2 3-1-15,0-1 1 0,4 0 0 16,-1 1 0-16,1 2 0 0,4-7 1 16,2 5-1-16,1-2 1 0,0-3-1 0,3 4 1 15,-1-2-1-15,2 0 0 0,2 1 6 16,1-2-5-16,0 1 6 0,0 0-5 15,0-1 0-15,4-3 1 0,2 0-1 16,4-3 3-16,-3 2-2 0,5-5 0 16,7 0 1-16,-2 0-2 0,6-2 0 0,-3-4 0 15,-2-2-6-15,-1-2 5 16,0-3-6-16,-2 3 7 0,1-2-1 16,-3 0-1-16,-3-2 0 0,4 2 0 15,-5 3 1-15,0-3-2 0,-1 1 2 0,-2 2-2 16,0-5 0-16,0 7 2 0,-2-2-2 15,1 0 2-15,-3 5 0 0,1 1 0 16,-3 3 0-16,0-2 1 0,0 2 0 16,0-1-1-16,0 0 1 0,3 0-2 15,-3-1-2-15,0 0 0 0,0 2-1 0,3-1 0 16,-3 1 0-16,3 0 2 0,0 7 0 16,1 9 1-16,2 0 0 0,-3 2 0 15,4 1 0-15,-1-1 0 0,-2 0 0 16,2 0-2-16,-3-1 0 0,3 1-12 15,-1-6-10-15,0 2-20 0,-1-5-25 16,-1-2-22-16,3 2-48 0</inkml:trace>
  <inkml:trace contextRef="#ctx0" brushRef="#br0" timeOffset="383794.7364">3459 5023 341 0,'0'0'35'0,"0"0"-15"0,0 0-14 16,0 0-5-16,0 0-2 15,0 0-2-15,0 0 2 0,0 0 1 16,0 0 0-16,0 0 0 0,37 27 1 16,-30-10-1-16,-1 1 0 0,-3 1 1 0,0-3 1 15,0 0-1-15,-3 1 1 0,3-3 4 16,-3 4-5-16,3-6 4 0,-3-6-3 15,1 0-1-15,-1-6 2 0,0 0 5 16,0 0 7-16,3 2 9 0,-3-1 6 16,1 1-4-16,5-2-7 0,3 0-14 0,5-8-2 15,2-4-8-15,0-5 8 16,2-1-2-16,-1 0-1 0,-4-2 1 16,6 1-2-16,-6-1 2 0,1 2-1 15,-1 1 0-15,-4 2 2 0,1 4-2 0,-6 3 0 16,-1 4 0-16,0 0-1 0,-3 4-3 15,0-1-3-15,0 1-3 0,2 0 0 16,-1 0 1-16,2 0 2 0,-3 3 5 16,3 8 2-16,-3 7-1 0,0-6-1 15,0 8 2-15,0-8-2 0,0 0 0 0,0 0 4 16,0-6-4-16,0 5 4 0,0-5-1 16,3-1 1-16,0 2 2 0,1-4 3 15,-1 1 1-15,4-3-2 16,5-1 1-16,2-1-2 0,9-8-3 0,-5-1 1 15,0-3-2-15,0 1 1 0,-1-4 0 16,-4 3 0-16,-3 4-1 0,0-2 1 16,-4 5-1-16,-4 1-3 0,2-2-2 15,-4 2-5-15,3 0-2 0,-3 1-6 16,0 4-8-16,0 0-10 0,0 0-5 0,0 0 2 16,0 0 9-16,0-1 13 0,0 1 12 15,0 0 2-15,0 0 2 0,0 0 2 16,0 1 0-16,0 3 1 0,-3 1 2 15,3 0-1-15,0-5 0 0,0 4 1 16,0 2-1-16,0 3 2 0,0 1 1 16,3-3 1-16,0 1 0 0,5-2-1 15,-2 1 0-15,0 0-3 0,8 0 2 16,-5-3 1-16,3 4-1 0,2-2-2 16,-7-3 0-16,5 4-2 0,-1-5-2 0,-2 3 1 15,0-2 0-15,-5-1 2 0,5 2-3 16,-5-2 2-16,-1-1-2 0,3 2 0 15,-6-3 1-15,0 0-1 0,0 0 1 16,0 1-1-16,0-1 3 0,3 2 3 16,-3 1-1-16,-12 2 3 0,-2 2-3 0,-8 1-3 15,-1-1 4-15,1 1-4 16,3-1 2-16,2-2-4 0,7 2-6 16,0-5-8-16,7 0-16 0,0 1-15 15,3-3-11-15,-1 0-14 0,1 0-21 0,0 1-45 16</inkml:trace>
  <inkml:trace contextRef="#ctx0" brushRef="#br0" timeOffset="384118.641">4238 4966 286 0,'0'0'54'0,"0"0"-5"15,0 0-6-15,0 0-8 16,0 0-4-16,0 0-7 0,0 0-10 0,0 0-8 15,0 0-5-15,9-25-2 0,-9 23-3 16,0 2 1-16,1 0-1 0,1 0 2 16,2 9 1-16,2 6 1 0,2 8 0 15,-2 0 0-15,3 0 0 0,-2 2 0 16,2 0 0-16,-5-3 0 0,3-5 0 0,-4-1 0 16,0-3 0-16,-1-1 0 0,-1 0 7 15,-1-5-7-15,2-2 4 16,-2 0-7-16,0 1-5 0,0 0-1 0,0 0 0 15,0-6-9-15,0 0-6 0,0 0-10 16,-6-6-11-16,-3-9-3 0,0-5-11 0,2 4-9 16,3-6-20-16</inkml:trace>
  <inkml:trace contextRef="#ctx0" brushRef="#br0" timeOffset="384361.1222">4221 4764 192 0,'0'0'20'0,"0"0"-11"16,0 0-4-16,0 0-3 0,0 0 2 16,0 0 4-16,0 0 3 0,0 0 0 0,0 0 2 15,0 0-2-15,1 8 0 0,5 4 0 16,0-4 1-16,7 2 1 16,-6-6 3-16,6-3 3 0,-3 1 0 15,5-2-2-15,3 0-6 0,-6-2-3 0,4-3-2 16,-6 1-3-16,-4-3 1 0,2 0-2 15,-5 3 0-15,-1-5-3 0,-2-1-1 16,-3 3-6-16,-10-4-7 0,1 5-8 16,-2 3-12-16,-2 3-12 0,-3 0-4 15,3 2-18-15,-4 4-32 0</inkml:trace>
  <inkml:trace contextRef="#ctx0" brushRef="#br0" timeOffset="384676.9661">4594 4564 374 0,'0'0'50'16,"0"0"-22"-16,0 0-8 0,0 0-9 15,0 0-11-15,0 0-3 0,0 0 0 16,0 0 1-16,0 0 0 0,0 0 7 15,24 31-4-15,-19-9-2 0,-2 4 2 16,1 5-2-16,-1-1 1 0,1 3-1 0,-4 4 1 16,4-1 0-16,-2 2 0 15,-2-2-1-15,1 0 2 0,-1-4-2 16,0-2 1-16,0-3-5 0,0-7-6 16,0-2-8-16,0-6-8 0,0 0-8 0,0-1-6 15,-1-7-6-15,1 2-11 0,0-6-4 16,-2 0-8-16,2 0-21 0</inkml:trace>
  <inkml:trace contextRef="#ctx0" brushRef="#br0" timeOffset="384853.4036">4494 4980 431 0,'0'0'59'15,"0"0"-17"-15,0 0-16 0,0 0-13 16,0 0-9-16,0 0-3 0,0 0-1 15,0 0-1-15,0 0 0 0,35-49-3 16,-9 39-8-16,1-2-14 0,5 0-25 16,4 1-39-16,-1-1-39 0,-2-1-83 15</inkml:trace>
  <inkml:trace contextRef="#ctx0" brushRef="#br0" timeOffset="385262.0772">4843 4548 338 0,'0'0'34'0,"0"0"-10"0,0 0-14 15,0 0-6-15,0 0-6 0,0 0 0 16,0 0 0-16,0 0 2 0,0 0 4 0,0 0-2 16,-6 7 4-16,3 8-2 0,1 2-1 15,2-5 3-15,0 8-3 0,0-4 1 16,0-3-1-16,0 2 0 0,3-6 2 15,-1-4-1-15,-1-1 3 0,1-1 2 16,1 0 6-16,-2 0 1 0,10-1 0 0,0-2-4 16,3-5-6-16,5-5-1 15,1-4-2-15,-2-1 1 0,-3-3-2 16,0-2-1-16,-2-2-4 0,-3 1 3 16,-1 0-3-16,-1 6 3 0,-2 0 1 0,-3 5-1 15,-3 6 0-15,6-5-1 0,-5 4-1 16,1 1-4-16,-1 1-1 0,-1 3-1 15,0 0 3-15,0 0 2 0,0 12 2 16,0 8 1-16,-1 2 5 0,1 3-4 16,0-1 3-16,3-3-3 0,5 1-1 15,4-6 0-15,1-1-3 0,4-1-12 0,3-5-29 16,4-3-36-16,2-4-85 16,1-2-48-16</inkml:trace>
  <inkml:trace contextRef="#ctx0" brushRef="#br0" timeOffset="386260.9717">2825 5810 337 0,'0'0'59'16,"0"0"-13"-16,0 0-10 0,0 0-11 0,0 0-14 15,0 0-9-15,0 0-5 0,0 0-1 16,0 0-1-16,0 0 2 16,-4-17 3-16,4 31 0 0,0 9 0 0,0 7 3 15,1 4-3-15,2 2 3 0,0 2-3 16,-3 2-1-16,3-2 1 0,-3 0-1 15,3-1-1-15,-3 0 0 0,3-4 2 16,-2-1-1-16,1-9 2 0,-2-4-1 16,1-7 2-16,-1-6-1 0,0 0 2 15,0-6 6-15,0 0 4 0,0 0 1 0,0 0-2 16,0-4-5-16,0-13-5 0,0-8 1 16,0-10-2-16,0 0 0 15,0-2 0-15,0 3-1 0,0-4 1 16,0 0 1-16,2 0-2 0,5-1-2 0,-3 0 1 15,3 3-2-15,-1 3 3 0,0 2-2 16,5 6 1-16,-3 2 2 0,-1 8-2 16,-1 3 1-16,1 4-1 0,-4 3 1 15,3-1-2-15,-2 3 0 0,5 0 0 16,2 0-1-16,1 3 2 0,8 0-1 0,-1 0-1 16,4 6 1-16,0 4 0 0,0 2 0 15,-4 1-2-15,-3 1-1 0,-3 1 1 16,-4 0-1-16,-2-3-1 0,-6 4-1 15,-1 0 1-15,-7 2 5 0,-7 5-2 16,-8 0 6-16,-4-3-5 0,-4-2 1 0,-2-3-2 16,0-3 2-16,3-1 1 15,6-3-2-15,4-3 4 0,9-2-2 16,3-1 0-16,4-2 0 0,-1 2 0 16,-1-1-2-16,1 1 2 0,4-2 0 0,-2 0-3 15,2 0 2-15,0 7 0 0,2 5 0 16,8 4 1-16,10 3 0 0,5-1 0 15,2-1 1-15,2 1-1 0,3-1 0 16,0 1 1-16,-2 1-1 0,2 0 1 16,-2-1 0-16,-2 1-1 0,-5-2-1 15,2-3-5-15,-4 0-15 0,-2-3-14 16,-6-4-27-16,3 2-21 0,-6-5-31 16</inkml:trace>
  <inkml:trace contextRef="#ctx0" brushRef="#br0" timeOffset="387525.4686">3346 6064 330 0,'0'0'29'0,"0"0"-14"0,0 0-9 15,0 0-5-15,0 0-2 0,0 0 0 16,0 0 0-16,0 0 1 0,0 0 1 15,0 0 1-15,1-11 1 0,11 11 0 0,5 3 0 16,2 3 3-16,-3-1-4 16,-3-1 2-16,-2-1 0 0,1-1 1 15,-2 0-1-15,3-2 2 0,-3 0 0 16,-1 0-2-16,5 0 1 0,-5-4-2 0,4-3-1 16,-3 1 2-16,-1-3-3 15,0 1 2-15,-4-1-2 0,-2 0 1 0,0 3-1 16,-3-6-1-16,0 6 0 0,0-5-2 15,0 1 0-15,-8 1 0 0,0 2-2 16,-2 4 3-16,-3 0-1 0,2 3 0 0,-7 0 0 16,5 0-1-16,-3 2 1 0,2 4 1 15,5-2 0-15,-5 6 1 16,2-2-2-16,5 5-1 0,-3-3 2 16,4 2 0-16,0 2 0 0,3-5 0 0,0 6 0 15,2-4 1-15,1 1-2 0,0 5 2 16,0-6 0-16,3 4 0 0,4-3 2 15,2 0-2-15,5 2 2 0,-2-4-2 16,5-2 2-16,5-4-1 0,-2-2 2 16,3-2-1-16,5 0 0 0,-1-6 1 0,8-3-1 15,1-3-1-15,3-4-1 0,3 2 1 16,-3-2 0-16,0-1-1 16,-4 1 1-16,0-1 0 0,-5 2-1 15,-4-1 0-15,-3 3 1 0,-4-1-1 0,-9 5 0 16,0 0 1-16,-3 3 1 0,-7 2-2 15,3 0-2-15,-3-2 0 0,0 0-2 16,0-5-2-16,-7-1-1 0,1 5 2 16,-8 1 1-16,-8 4 1 0,-1 2 2 15,-6 0-3-15,0 8 3 0,3-1-1 0,0 3 1 16,4-1 2-16,2 1-3 0,7-2-1 16,4 2 1-16,4-3-1 0,2-3 0 15,0 7 3-15,3-5 0 0,0 4 1 16,4 4 1-16,3-6-2 0,2 2 2 15,6-3-2-15,-7-5 1 0,10 1 0 16,-7-1 0-16,2-2 2 0,7 0-3 16,-2 0 1-16,5-5 0 0,-10 1-2 15,0 1 2-15,-4 1-1 0,-5 1-1 16,2-1 0-16,1 2-2 0,-3 0 1 0,1 0-1 16,2 3 1-16,3 9 0 0,-6 5 2 15,2 6-1-15,-6 4 1 0,0 2 0 16,0 4-1-16,0 2 1 0,0 3-1 15,0 0 1-15,0 1 0 0,0 0 0 16,0-1 1-16,-3 1 0 0,-4 1 2 0,-6-1 1 16,0-3-2-16,-3-2 2 15,0-9-2-15,0-3 0 0,0-5 3 0,-4-7 0 16,3-1 3-16,4-4 0 16,-6-4 2-16,0-1 3 0,0 0 0 0,-5-7 0 15,5-5 1-15,2-2-2 0,5-4-2 16,3-3-4-16,4-4-1 0,5-2-5 15,1-3-4-15,12 1 2 0,3-3-8 16,7 0-5-16,6 0-12 0,3 2-9 16,4 0-14-16,2-1-3 0,3 3 7 15,-3 0 6-15,-2 3 16 0,-2 6 9 0,-4 1 5 16,-4 2 3-16,-3 4 4 16,0 0-1-16,-8 3 1 0,-1 2 1 15,-2-1 1-15,-5 3 1 0,7-4 3 0,-5 0-1 16,-3 1 4-16,3-2 1 0,-1-2 4 15,-2 4 0-15,1-4 4 0,-2 4 1 16,-1-1 11-16,3 0 7 0,-3 0 3 16,1 0 1-16,-4 5-5 0,2 0-4 15,-3 4-3-15,0-6-2 0,0 2-2 0,3-1-3 16,-3 1-3-16,0 4-6 0,0-2-1 16,0 2-6-16,0-2-3 0,3 1-1 15,-3 0-3-15,0 1-2 0,0-2 2 16,0 2 0-16,0 0 2 0,0 2 2 15,3 10-1-15,-2 6 0 0,5 4 1 16,-5 0-1-16,2 1 1 0,-1-6-2 16,-2 2 1-16,0 1 0 0,0-7-4 15,0 9-4-15,0-9-9 0,0 0-15 16,0-1-11-16,0-6-12 0,0 0 3 0,0-6-7 16,0 0-10-16,-3 0-28 15</inkml:trace>
  <inkml:trace contextRef="#ctx0" brushRef="#br0" timeOffset="387792.8139">4261 5792 255 0,'0'0'31'16,"0"0"-9"-16,0 0-8 0,0 0-10 0,0 0-7 15,0 0 1-15,0 0 0 0,0 0 2 16,0 0 0-16,0 0 1 0,0-19 1 15,0 28 2-15,6 1 0 0,1 2-1 16,5-4 1-16,1 0 2 0,-2-3-1 16,4-2 0-16,-4-1 0 0,1-2 0 15,2 0-3-15,-8 0 1 0,6 0 1 0,-8 0-2 16,2 0 0-16,-2-2-3 16,-4 2-6-16,0-3-10 0,-3 2-12 15,-11-1-13-15,-4 2-17 0,-5 2-23 0</inkml:trace>
  <inkml:trace contextRef="#ctx0" brushRef="#br0" timeOffset="388657.2155">4585 5974 295 0,'0'0'51'0,"0"0"-7"0,0 0-12 16,0 0-8-16,0 0-11 0,0 0-6 15,0 0-6-15,0 0-3 0,0 0-1 16,0 0 0-16,-7-35 2 0,-2 37 0 0,-1 9-1 16,3-1 0-16,1 4 2 15,2 2 0-15,1-2 0 0,3 6 0 0,0 0 0 16,0-2 0-16,7 6 2 0,-1-4-2 15,-2-7 1-15,2 1 0 0,1-2 2 16,-1-3-1-16,1 2 3 0,-1-3-1 16,3-4 2-16,-1 1-1 0,-5-4 2 15,6 2-1-15,0-3 1 0,5-7-2 16,-1-4 1-16,1-3-2 0,-3-1-1 16,-4 0 1-16,-1-2-2 0,-2 4 0 0,-1-4-1 15,-3-3-1-15,0 0-1 0,-9-5-1 16,-1 2-5-16,1 2-6 0,-5 1-5 15,-1 0 0-15,0 5 4 16,-3 2 5-16,7 3 5 0,-4 3-2 0,8 2 3 16,-3 2 1-16,0 1 1 0,5 1-1 15,1 1 0-15,4 0 2 0,-7 0-6 0,4 0 5 16,-1 0-3-16,1 1 2 16,3 3 3-16,7-1 1 0,9 4 1 15,7 1-1-15,0-3-1 0,3-3 1 0,-1-2-2 16,-1 0 2-16,-3 0 0 0,-4 0-2 15,0 0 2-15,-2-1 0 0,2-5 1 16,-4 1-5-16,2-1 7 0,-7 2-5 16,2-1 7-16,-1-1-1 0,-2 2 2 15,2-1 0-15,-6 2-3 0,1 1 1 0,-4 2-4 16,0 0-2-16,0 0-1 0,2 0-2 16,-1 0-3-16,1 0 3 0,2 0 0 15,-1 0 4-15,2 10-2 0,0 5 3 16,-1 2-3-16,-1-1 0 0,0 1-1 15,0-2 2-15,-3-3 0 0,6 5 0 0,-2-7 0 16,-1 0 2-16,0-2 0 16,-2-4 3-16,2 0 6 0,-3-4 7 15,0 0 0-15,6 0 0 0,10 0-7 16,3-6-4-16,7-6-4 0,-2-3 0 0,-1-3-2 16,-1-1 1-16,0-1-2 0,1 1-3 15,-4-2 3-15,1 1-5 0,-3 3 5 16,-5 4 0-16,-5 8 0 0,-1-1-2 15,1 5-1-15,-3-1-1 0,7 2 0 16,-1 0 2-16,4 4-1 0,4 6 1 0,-1 2 1 16,-4-1 5-16,4 2-4 15,-2-1 5-15,2-1-4 0,0 1-1 16,-1-3 1-16,3-1-1 0,-3-2-3 16,6-2-16-16,-2 0-28 0,-7-3-56 0,4-1-127 15</inkml:trace>
  <inkml:trace contextRef="#ctx0" brushRef="#br0" timeOffset="406228.8633">254 10494 20 0,'0'0'8'0,"0"0"-2"0,0 0 3 0,0 0 2 16,0 0-1-16,0 0 4 0,0 0-5 15,0 0-1-15,0 0-2 0,2-8-1 16,-2 6-1-16,0 0-1 0,0 1 1 16,0-1-1-16,0 1 1 0,0 1-3 15,0-2-2-15,0 2-4 0,0-1 0 16,0 1 1-16,0-1 0 0,0 1 3 0,0-2-1 16,0 2-1-16,1 0 2 0,-1 0-1 15,2 0 0-15,-2 0 2 0,1 0 0 16,-1 0 2-16,4 3 0 0,-1 1-2 15,0 6 2-15,-3-5 2 0,3 8-2 16,0 4 1-16,-3-5 0 0,1 6-2 16,1-3 3-16,-1-3 2 0,1 5-5 15,-1-5 4-15,2-1-3 0,-3 1 1 16,3-6-1-16,0 3 2 0,-3-4-1 16,4-1 3-16,-4 1 1 0,0-5 3 0,0 0 4 15,0 0 4-15,7 0-1 0,5-2-1 16,4-8-7-16,4-10-6 0,0-5-2 15,2-2-2-15,0-5-1 0,1-1 2 16,3-4 0-16,1 1 2 0,1-4-1 16,-2 2 1-16,-3 1-4 0,2 2-1 15,-5 5 2-15,-4 5 0 0,-2 5 3 16,-4 6 1-16,-4 9-2 0,-2 2 0 16,-4 3 1-16,0-3 0 0,0 3 1 15,2 0 3-15,-2 0 1 0,1 0 3 0,-1-2-1 16,0 2 2-16,0-2-3 0,0 2-4 15,0-1-1-15,0 1-7 0,0 0-5 16,0 0-5-16,0 0-6 0,3 0-1 16,-3 0-4-16,0 0-11 0,0 0-47 15</inkml:trace>
  <inkml:trace contextRef="#ctx0" brushRef="#br0" timeOffset="418858.7052">60 7179 84 0,'0'0'21'15,"0"0"2"-15,0 0-3 0,0 0-2 0,0 0-5 16,0 0-4-16,0 0-3 16,0 0 0-16,0 0 0 0,8-22 1 15,3 16-1-15,-1 2 0 0,5 2-2 0,5-3 2 16,3 1-1-16,9 2 0 0,0-1-1 15,-2 0 20-15,5 0 0 0,-2 0-1 16,-1-1 1-16,1 1-22 0,-4 1 2 16,0-1-3-16,-3 0-1 0,-6 2 2 15,-2-1 0-15,-8 2-1 0,4-3 0 0,-2 1-2 16,-6 0-3-16,5 1 1 16,-5 1-1-16,-2-1 2 0,2 1 3 15,-6 0 0-15,3-2 0 0,4 2 1 16,-4-2-2-16,4 2-2 0,-7 0 1 0,0-1-1 15,0 1-3-15,2 0-2 0,-2-2-2 16,1 2-5-16,1 0-3 0,-1-2-7 16,1 2-8-16,-1 0-9 0,-1 0-17 15,3 0-18-15</inkml:trace>
  <inkml:trace contextRef="#ctx0" brushRef="#br0" timeOffset="419195.7347">292 7240 162 0,'0'0'34'0,"0"0"-2"0,0 0 0 15,0 0-4-15,0 0-6 0,0 0-6 16,0 0-11-16,0 0 0 0,0 0 0 15,-10-4 2-15,28 1 1 0,10-2-1 16,8-5-3-16,3 1-3 0,2-1 1 16,2-3 0-16,-1-1-2 0,-3-1-1 0,3 3-2 15,-9 1 1-15,-10 4 0 16,-10 4 1-16,-4-1 1 0,-2 2-5 16,-4 1 0-16,3 1 1 0,-6 0-1 15,0 0 4-15,0 0-1 0,1 0 1 0,-1 0-3 16,0 3-4-16,0 10-8 0,0-1-23 15,0 7-42-15,-3-6-94 0</inkml:trace>
  <inkml:trace contextRef="#ctx0" brushRef="#br0" timeOffset="421076.851">227 4772 278 0,'0'0'48'0,"0"0"-11"16,0 0-10-16,0 0-3 0,0 0-5 15,0 0-3-15,0 0-9 0,0 0-6 16,0 0-6-16,0-41-4 0,0 40-2 15,0 1 1-15,0 0 4 0,0 0 3 16,3 7 2-16,4 8 0 0,0 8 1 16,3 4 0-16,-4 0 0 0,1 3 0 15,0 0 0-15,-4 2 0 0,2 0 0 16,-4-3 1-16,5-1 0 0,-3-2 0 16,-3-8 0-16,4 1 0 0,-4-10 0 0,0-2 2 15,0-1-1-15,0-6 1 0,0 0 4 16,0 0 3-16,0 2 10 0,0 0 7 15,0-1 7-15,0 1-2 0,0-2-10 16,0 1-9-16,0-1-9 0,-7-9-4 16,-2-6 1-16,-1-9-1 0,-1-1 0 15,2-3 0-15,0-4 0 0,2-1-3 16,1 0 0-16,2 2 0 0,4 1 0 16,0 5 3-16,0 6 0 0,0 1-2 15,4 1 1-15,3 2 0 0,-1 0 0 0,0 3 0 16,6 3 0-16,-1 1-1 0,2 0 0 15,0 1 1-15,3 4-2 0,3 1-1 16,-6 1 1-16,7 1 0 0,-1 0-1 16,-6 0 0-16,3 3-2 0,-2 3 1 15,-5-1-2-15,1 6 0 0,-3-4-1 0,-7 4 1 16,3 7 0-16,-3 0 4 16,-4 6-2-16,-9-2 3 0,0-1 1 15,-6-3 0-15,6-3 0 0,0-3 1 16,3-3 0-16,4-2 0 0,0-5 1 0,3 2 0 15,3-4 0-15,0 0 1 0,0 0-2 16,0 1-2-16,0-1 0 0,-2 2-1 16,0-2-3-16,2 2 1 0,-1-1 0 15,1 0 3-15,0 5 2 0,1 5 0 16,3-2 1-16,5 4-1 0,1-2 0 0,3-2-1 16,2 3 1-16,2 0 0 15,-4 1 0-15,6-1 0 0,-5 0 0 0,2 1 0 16,-4 0-1-16,-2 1 1 15,1-5 0-15,-3 0 0 0,-4 0-1 0,2-1 1 16,0 0 0-16,-4-3-1 0,1 0 1 16,-3-5 1-16,0 0 2 0,0 4 4 15,0 5-1-15,-11 2 1 0,-2 1 0 16,-6-4 0-16,3-5-1 0,0 1-1 16,3-1-4-16,0-1-1 0,-4-1-1 0,4 1-1 15,-6 1-1-15,6-1-2 0,9-2-3 16,-2 1-4-16,6-1-18 0,-2 0-20 15,2 0-15-15,-1 0-7 0,1 2-4 16,0-2-14-16</inkml:trace>
  <inkml:trace contextRef="#ctx0" brushRef="#br0" timeOffset="421891.1172">587 4870 258 0,'0'0'44'15,"0"0"0"-15,0 0-9 0,0 0-11 16,0 0-12-16,0 0-13 0,0 0-9 16,0 0-5-16,0 0 4 0,0 0 4 15,4-18 4-15,-2 18 3 0,-1 12 0 0,2 10-2 16,4 3 1-16,-4 5 1 16,1-3 0-16,-2-2 1 0,-1 2 1 0,1-10-1 15,-1 0 0-15,-1-4 0 16,3-3 0-16,-3 0-1 0,0-5 2 0,3 0 5 15,-3-5 7-15,0 0 12 0,0 0 9 16,0 0-2-16,0 0-6 0,3 0-12 16,-3-11-12-16,3-7-1 0,-2-8-1 15,2-3-1-15,-3-2 1 0,0-1-2 16,0-2 1-16,1 0-1 0,1 4 0 0,-2 0-1 16,1 10 0-16,1-1 1 0,-2 10 0 15,0 4 0-15,0 1 0 0,0 6-3 16,0-1-7-16,0 1-5 15,0-2 1-15,1 2 2 0,-1 0 8 0,0 0 2 16,3 0 0-16,0 12 2 0,0 4-1 16,1 1 2-16,1-2-1 0,0 2 1 15,-2-6-2-15,0 4 0 0,0-4-1 16,3-2 0-16,-2 0 0 0,2-3 0 16,1 2 2-16,-4-6-3 0,7-1 1 0,-1-1 1 15,7-1-4-15,3-8 4 0,-2 0 0 16,-4 0 0-16,0 2 1 0,-4-1 0 15,-2 3 2-15,-4 3-1 0,1-2 1 16,-4 4-1-16,0 0-5 0,0 0-4 16,0 0-7-16,3 0-3 0,-3 0 6 15,0 0 3-15,0 0 8 0,-3 5 2 16,-7 5 0-16,3 1 0 0,-2-2 1 16,3-2 1-16,1-5 1 0,-1 7 3 15,3-7 2-15,0 1 1 0,0 0 5 0,3-3 0 16,-3 0 3-16,3 0-3 0,-3 0-4 15,0-1-3-15,-2-8-6 0,2-7-2 16,3 0-2-16,0-7-2 0,8 2 2 16,1 1-1-16,0 0 3 0,-2 2 2 15,0 4 0-15,0 1-1 0,-2 5 2 0,-1-1-2 16,2 1-2-16,-3 5-1 16,1 1-6-16,-4 2-2 0,0-2-1 0,0 2 2 15,0 2 4-15,4 9 3 16,1 12 2-16,-1 8 0 0,-1 4 1 0,0 4 1 15,0 4 1-15,-3 3 4 0,0 2-2 16,0-1 1-16,0-4-3 0,0-1 2 16,-3-5-2-16,3-2 2 0,-3-1 2 15,3-4-3-15,0-1 1 0,0-2-9 16,0-1-11-16,-3-1-26 0,3-9-54 0,-1 1-98 16</inkml:trace>
  <inkml:trace contextRef="#ctx0" brushRef="#br0" timeOffset="422359.9925">212 5689 307 0,'0'0'31'0,"0"0"-6"16,0 0-10-16,0 0-4 0,0 0-2 16,0 0 1-16,0 0 1 0,0 0-1 15,0 0-1-15,64-60-2 0,-28 41-4 0,7-3-1 16,4-6-1-16,2-1 1 0,0 0 1 15,3-1-1-15,-4 0-2 0,1 1 0 16,-3 1 0-16,-4 4 0 0,-6-1 4 16,-2 6-4-16,-7 1 4 0,-1 3-2 15,-6 1 2-15,-4 3 2 0,-7 2-2 0,5 2 6 16,-8 2 1-16,-3 2 3 16,6-1 0-16,-4 0-3 0,-2 1-3 15,2 0-4-15,-5 3-2 0,0-1 0 16,0 1 1-16,1-2-3 0,-1 1 1 0,3 0 0 15,-3-1-1-15,0 2 0 0,3-2-2 16,-3 2-7-16,0-1-12 0,0 1-17 16,0-2-15-16,0 2-27 0,0 0-45 15,0 0-79-15</inkml:trace>
  <inkml:trace contextRef="#ctx0" brushRef="#br0" timeOffset="496166.1917">15121 1674 33 0,'0'0'26'0,"0"0"2"16,0 0-3-16,0 0 0 0,0 0-6 15,0 0-8-15,0 0-5 0,0 0-10 16,0 0-4-16,0 0-4 0,-71-29-1 16,71 29 0-16,-1 0 3 0,1 0 7 0,0 0 4 15,6 1 5-15,7 6 0 16,7 0-3-16,4 1 1 0,4 0-2 0,2-3-2 16,6 2 4-16,5-3 2 15,12-1 0-15,10 0 3 0,8-1-3 0,11-2-1 16,10 0 0-16,7 0-1 0,5 0-2 15,3 0 3-15,0 0 0 0,1-2 0 16,3-1 1-16,-2 0-4 0,2 2-1 16,1 1 1-16,1-2-1 0,2 1 1 15,5-2-1-15,3-1 3 0,4 1-3 0,4-1 1 16,-1 0 1-16,2-3-1 0,2 3 2 16,-2-4-2-16,-1 2 2 15,-1-3-1-15,-3 0 3 0,-2-3 1 16,-5 0 1-16,-4 0 1 0,-5-2-4 0,-7 0 1 15,-4 2 0-15,-12-2-1 0,-3 2 1 16,-8 1 0-16,-8 1-3 0,-5 2 3 16,-6 1-1-16,-5 1-1 0,-5 1 2 15,-3-1 0-15,-5 1 1 0,-5 0 0 16,-3 0 2-16,-5-1 0 0,-2 0-1 0,-9 3 3 16,0-2-3-16,-6 2 1 0,-6 2 0 15,3-1 3-15,-7 2 1 0,0-1-1 16,0 1-3-16,2-2-1 15,-1 2-4-15,1-1 0 0,-1 1-3 0,1-2-1 16,-1 2 0-16,1-1 1 0,-1 1-1 16,1-2-1-16,-2 2 0 0,1-2 0 15,-1 2-2-15,1-1 2 0,-1 1 1 16,0 0 0-16,2 0-2 0,-2 0 1 16,0 0 0-16,0-2-1 0,0 2 2 0,1 0 0 15,-1 0-1-15,0 0 1 0,0 0 0 16,0 0 0-16,0 0 2 0,0 0-1 15,0 0-1-15,0-2 1 0,2 2-1 16,-2 0 0-16,0 0 1 0,0 0 1 16,0 0-2-16,0 0 0 0,0 0-2 0,0 0 1 15,0-1-1-15,0 1-3 16,0 0-2-16,0 0-7 0,0 0-25 16,0 0-36-16,0 0-26 0,-5 6-28 15</inkml:trace>
  <inkml:trace contextRef="#ctx0" brushRef="#br0" timeOffset="498833.02">950 15577 245 0,'0'0'13'16,"0"0"-3"-16,0 0 1 0,0 0-2 16,0 0 1-16,0 0 1 0,0 0 0 0,0 0 3 15,0 0 0-15,-16 0 1 16,13-7-5-16,0-3-4 0,-1-7-4 16,-2-6-3-16,0-4 0 0,-1-5 2 15,4-7 0-15,-1-11-2 0,-1-11 2 0,1-7-3 16,1-5-1-16,0-3 5 0,0-2-2 15,-2 4 3-15,0 3 2 0,-2 5-4 16,1 11 2-16,2 5 1 0,-3 4-2 16,1 8-2-16,0 3 0 0,3 5 0 15,0 8 0-15,2 1 0 0,-2 0 0 0,1 3 0 16,1-3 0-16,-2 4 1 0,3 5 0 16,0-4 0-16,0-6-1 15,0-1 0-15,0-6 1 0,0 3-1 16,0 0 2-16,0 2-1 0,0 0-1 0,0 8 1 15,0-4 0-15,0 0 0 0,0 6-2 16,0-7 2-16,-4 4 1 0,1 7 1 16,-1-6 0-16,2 7-2 0,1 5-2 15,-2-6 1-15,1 6 0 0,1 0 1 16,-5-8-1-16,6 8 0 0,-6-7 0 0,2 1 0 16,1-1 0-16,-1 0 0 0,1 1 0 15,0-1 0-15,0 7 0 0,3-1 0 16,0-1 0-16,-3 2 0 0,3-1 0 15,0 0-1-15,0 5 3 0,-3-1-2 16,3 1 5-16,0-2 3 0,0 1-1 16,-1 0-1-16,-1-1 0 0,1 1-4 15,-2-1-1-15,2 2 0 0,-5 0-3 16,-3 0 0-16,-5 3 0 0,-1 7-1 16,-2 9 1-16,7 4 0 0,-5 2 0 0,4 6 1 15,-4 2-2-15,1 0 3 0,1 3-2 16,-3-1 2-16,7-4 0 0,-1-2 0 15,0-7 2-15,6-6 1 0,-1-5 0 16,4-7-1-16,-2 1-1 0,3-5-1 16,0 0-3-16,0 0 1 0,0 0-3 0,0 0 2 15,0-16 3-15,0-8-4 0,3-9 3 16,6-7 1-16,2-2 1 16,1-3-1-16,2-4 4 0,2-6-4 15,4-2-2-15,1-3 4 0,2 0-4 0,3 1 4 16,-2 4 1-16,1 5-4 0,-5 9 2 15,-1 9 0-15,-9 11-1 0,3 6 0 16,-7 8-1-16,-3 3 1 16,4 3 0-16,2 1 4 0,2 10 5 0,7 8 1 15,0 6 0-15,1 8 4 0,0 7 0 16,4 2 3-16,3 2-4 0,-3 0-7 0,2-2 0 16,1-4-3-16,1-2 3 15,-2-1-3-15,7-5-2 0,1-5-7 16,2-1-5-16,1-5-3 0,-3-2-6 0,-4 3-6 15,-3-3-39-15,-3 1-95 0,-8-3-64 16</inkml:trace>
  <inkml:trace contextRef="#ctx0" brushRef="#br0" timeOffset="572299.8742">17068 15540 23 0,'0'0'11'0,"0"0"-4"16,0 0 0-16,0 0-4 0,0 0 3 16,0 0-1-16,0 0 1 0,0 0 2 0,0 0 2 15,0 0 3-15,63-29 2 16,-54 23 0-16,-2 2 3 0,-1-4-5 0,1 2-3 15,-2 0 1-15,0 0-3 0,-1 3-1 16,1-4 2-16,-2 3-6 0,0 0 2 16,0 1-3-16,-2-2 1 0,2 1-3 15,-1-1 1-15,0 2-4 0,-2 3 5 16,0-1-2-16,0 1 1 0,2-2 2 0,-1 1-3 16,-1-1 2-16,3 0-2 0,-3 1-3 15,1-1 3-15,-1 1-2 0,2-1 1 16,-2 2 1-16,0-1 0 15,1 1 3-15,-1-2 0 0,0 2 1 0,2-1 2 16,-2 1 2-16,0-1 1 0,0 1-1 16,1-2-2-16,-1 2-3 0,0-2 1 15,0 2-2-15,0-1 1 0,0 1-1 16,0 0 0-16,0 0 3 0,0-2-3 16,0 2-1-16,0 0 1 0,0 0-2 0,0 0 1 15,0-1 0-15,0 1 1 0,0 0 0 16,0 0 0-16,0-2-1 0,0 2 1 15,0 0-1-15,0 0 1 0,0 0-2 16,0 0 1-16,0 0 0 0,0-1-1 16,0 1 2-16,0 0-3 0,0 0 1 0,0-2-1 15,0 2 1-15,0 0-1 16,0-1 1-16,0 1-1 0,0-2-1 16,-1 2 1-16,1-1 1 0,-2 1 0 15,2-2 0-15,-1 2 1 0,1-1 1 0,-2 1-1 16,2-2-1-16,-1 0 0 0,1 2-1 15,-3-1-1-15,3 1 2 0,0-2 0 16,-1 2-3-16,1-1 0 0,0 1-2 16,0-2 2-16,-2 2 5 0,2-1-4 15,0 1 1-15,-1-1-2 0,1 1 0 0,0-2 0 16,0 2-4-16,-1 0-1 0,1 0-8 16,0 0 0-16,-2 0-4 15,1 0-4-15,-4 0-4 0,2 0-12 16,-3 6-11-16,-1 0-11 0</inkml:trace>
  <inkml:trace contextRef="#ctx0" brushRef="#br0" timeOffset="577993.1529">6720 7758 26 0,'0'0'5'0,"0"0"-2"0,0 0-3 16,0 0 0-16,0 0-1 0,0 0 1 15,0 0 0-15,0 0-3 0,43 89 2 16,-39-75 0-16,6 4 3 0,-1-2 1 16,1 0 0-16,3 0-2 0,-1-1 0 15,2 1 0-15,-1 0 1 0,3 0-1 16,2 1 1-16,0 1 2 0,1 0-1 16,-3 2 0-16,6 1-1 0,-2-1 1 0,-3 1 0 15,3 0 4-15,1 2 2 0,-1 3 2 16,3 0-1-16,3 1 2 0,-1 2-1 15,4-2-1-15,1 2 1 0,2 2 2 16,0-3-1-16,2 2-4 0,-2 2-3 16,-2 1-2-16,1 0 0 0,-2 0-2 15,-3 1 1-15,0 1 0 0,0-4-2 16,1 3 1-16,-2-1 0 0,1-1 1 16,0 1 2-16,2 1 3 0,1 1 1 15,2 0 4-15,1 0 2 0,4-1-1 0,2 1-1 16,1 0-3-16,3 0-2 0,1 2-1 15,1 0-2-15,-1-2-1 0,-3 4-1 16,-2-3-1-16,1 2 0 0,-3-1-1 16,0 1 0-16,-4-1 0 0,0-1 0 15,-2 3-1-15,1 0 2 0,-4 0-1 0,2 1 1 16,1-1-1-16,1 1 0 0,-1-2 1 16,2 1 0-16,3 1 4 15,1-2-2-15,2 3 1 0,1-1-1 16,-2-1-1-16,4 2 0 0,-5-2 0 0,0 2-1 15,-1 0 1-15,1 0 0 0,-3 0 0 16,0 2-2-16,-1-2 0 0,0-2 0 16,-2 0 0-16,1 0 0 0,-4-2 4 15,2 3-3-15,-3-2 2 0,3 0 1 16,2 0-2-16,-1 1 0 0,3-1 0 0,0 2 1 16,0-1-3-16,-1 1 1 15,-3 3-1-15,-1 2-3 0,1-1 3 16,-3 1 0-16,0-1 0 0,-3 0 1 15,0-2 1-15,-1 1-2 0,-2 0 3 0,0-2-2 16,2 0 0-16,-2-2 2 0,0 2 0 0,-2-3-3 16,2 2 1-16,-4 0-2 15,4 0 1-15,0 3 0 0,-4-3 0 16,3 3 0-16,-4-2 0 0,0-1 1 16,-1-1-1-16,1 0 0 0,0 2 1 0,1 0-1 15,1 0 2-15,2 2-2 0,-3-1 0 16,3 1 0-16,-4-1 0 15,1 2 0-15,-1 0-1 0,-1 4 1 0,-2-2 0 16,4 2 1-16,-3-2-1 0,1 1 0 16,-1-2 3-16,2 0-3 0,-4 1 2 15,1-3 0-15,4 2 0 0,-6-1 0 16,6 0-2-16,-3 1 2 0,1 4 0 16,1 1 2-16,-1 1 0 0,1 3 2 15,-5 0-2-15,4-1 2 0,-5 1 2 0,4 3-2 16,-3-1-1-16,0 2 0 0,2 3-3 15,-4 0 2-15,1-1 0 0,1 4-1 16,-1 2-1-16,-2 0-1 0,-1 2 1 16,-3 4 0-16,1 0 3 0,-1 2-3 15,-3 1-1-15,0 3 0 0,0 2-1 0,0 3 3 16,-4-3-5-16,-2 2 4 16,2-4 2-16,-2 0-3 0,-2-1 2 15,0-4-2-15,2-3 0 0,0-5 3 16,2-2-1-16,1-6 2 0,3-4 1 0,0-4-1 15,0-5 5-15,0-3-4 0,7-3 1 16,-2-3 0-16,-1-2-4 0,-1-5 1 16,4-3 0-16,-3-2-3 0,-1-8 1 15,0 1 2-15,-1-6-3 0,1 1 1 16,0 0 0-16,-2-7-3 0,2 3 2 0,-3-2 2 16,3-1-2-16,-2 1 0 0,-1-5 0 15,0 0-1-15,0 0 1 0,3 2-1 16,-3-1 1-16,1 1-1 0,-1-1 0 15,2 1 1-15,-2-2 0 0,1 1 2 16,-1-1-3-16,2 2 0 0,-2-2-2 16,1 1 0-16,1-1-3 0,2 3-9 15,-1 2-45-15,11 1-86 0,-2 1-113 16</inkml:trace>
  <inkml:trace contextRef="#ctx0" brushRef="#br0" timeOffset="580126.0508">28085 6557 76 0,'0'0'21'0,"0"0"-7"0,0 0-3 16,0 0-4-16,0 0-1 0,0 0 0 15,0 0-2-15,0 0 1 0,0 0-4 16,0 0-2-16,5-14-1 0,-8 14-1 16,-9 0 3-16,-10 0 0 0,-5 7 2 15,-5 4 0-15,-1 3 0 0,-5 3 2 0,-5 3-3 16,-3 1 3-16,-8 5 1 16,-4 1 0-16,-4 4 1 0,-4 4 1 0,-3 1-1 15,-1 5 0-15,-3 3 1 16,0 3 2-16,-5 1-1 0,-2 2 0 0,-7 4 2 15,-1 2-2-15,-6 2-1 0,-3 2-1 16,-7 4-2-16,-3 3 5 0,-4 3-3 16,1 3 1-16,-1-1-2 0,2 1 1 15,1 0 4-15,-4-3-2 0,5-1 0 16,-1 1-1-16,4-1-4 0,4-1 1 0,3 2-2 16,4 0 2-16,5 0 0 15,3 1 1-15,1 2 3 0,1 4 2 16,0 5-3-16,-4 5 1 0,-3 1-3 15,-1 3-1-15,0-1 0 0,0 0 3 0,2 4 2 16,-1-1-2-16,4 5 1 0,1 0-6 16,1 1-4-16,3-2 4 0,-1 0 0 15,1-1-1-15,4-1 3 0,2 0-2 16,7 1-3-16,4 2 2 0,5-1-2 16,3 1 3-16,-1 1 1 0,2 4-2 0,-4-2 3 15,0 3-4-15,-1-4-1 0,4-1 2 16,3-5 1-16,6-3-1 0,4-3 2 15,5-1 0-15,7-3-1 0,0 2-1 16,2-2 2-16,2-1 2 0,-1 0 0 16,2-1 2-16,0 2 0 0,3-1-5 0,0 5-1 15,4 0 2-15,2 0 0 16,4 1 3-16,-2-2-1 0,5 3-2 16,-3 1-1-16,3-1-1 0,1-3-1 15,2-7 2-15,0-4 0 0,4-5 2 0,0-3 4 16,2-1-4-16,1-2 3 0,-2-5-4 15,2-5 0-15,0-3 0 0,2-5-1 16,4-3 0-16,0-3-2 0,0-3 2 16,0-3-1-16,0-4 0 0,-2-4 0 15,2-3 3-15,-2-7-1 0,-1-1 3 0,-1-5-2 16,-1-5 0-16,1 0 0 0,-2-1 2 16,1-1 0-16,-1 1 1 0,2 1 1 15,-2-6-1-15,0 0-1 16,0 0 1-16,0 1-1 0,1 1-1 0,-1-2-1 15,0 2-2-15,0-2 0 0,0 1-1 16,0-1 0-16,0 1 0 0,0-1-1 16,0 0 0-16,2 2 0 0,-2-2-2 15,0 0 2-15,0 2-9 0,0-2 2 16,0 0 1-16,0 0 1 0,0 0 6 0,0 1 1 16,0-1-3-16,0 0-1 0,0 0 1 15,0 2 2-15,0-2-2 0,0 0 0 16,0 0-1-16,0 3-2 15,0 4 3-15,2 4 4 0,3 4-3 0,1 4 3 16,1 3-3-16,0 1-1 0,2 6 1 16,5 4 0-16,1 5 1 0,2 3 1 15,-1 2-1-15,1 1-1 0,-2 1 1 16,-1-1-3-16,-1-1 3 0,-3-1-1 16,0 1-1-16,-2-2-1 0,-3 0 2 0,0-5 2 15,-2-3-3-15,-1-11 6 0,-2-7-6 16,2-9 1-16,-2-6 1 0,0 0 1 15,0 0-2-15,0 2 2 16,0-1 0-16,0 0 0 0,0 1-3 0,0-1 0 16,0-1-3-16,0 0-8 0,-2 0-9 15,-8-3-26-15,2-2-40 0,-8-5-64 0,-3 3-108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23:49.202"/>
    </inkml:context>
    <inkml:brush xml:id="br0">
      <inkml:brushProperty name="width" value="0.05292" units="cm"/>
      <inkml:brushProperty name="height" value="0.05292" units="cm"/>
      <inkml:brushProperty name="color" value="#FF0000"/>
    </inkml:brush>
  </inkml:definitions>
  <inkml:trace contextRef="#ctx0" brushRef="#br0">3467 2008 194 0,'0'0'27'16,"0"0"6"-16,0 0 2 0,0 0-3 15,0 0-5-15,0 0-18 0,0 0 8 16,0 0-19-16,0 0 5 0,-5-77-6 15,5 77-4-15,0 0 14 0,-3 1-13 16,-2 15 15-16,1 9-13 0,-2 12 1 0,0 8 0 16,-1 5 2-16,0 5 0 0,1 5-2 15,3 2 2-15,-3 1 0 0,2-2 1 16,-3-1 2-16,4 4 9 16,0 4-1-16,0 2 1 0,0 10-4 0,2 4-7 15,-1 6 1-15,2 4-1 0,0 2 6 16,2 4-1-16,4 4-4 0,4 4 0 15,3 5-2-15,-3-4 3 0,6-5 0 16,-6-5 1-16,3-6-2 0,0-4-4 16,-4-2 3-16,-2 0-1 0,0-5 2 0,2-1 1 15,-3-2 2-15,1-3 2 0,3 0-2 16,-3 2 1-16,2 1-3 16,0 2-2-16,-1 6 2 0,4 2-2 15,-2 4 5-15,7 4-1 0,0 8-2 0,1 7 3 16,2 6-3-16,-2 1 1 0,-1-3 1 15,-4 0-1-15,3-2-1 0,-6-1-2 16,-1-3 3-16,-2-1 1 0,0-3-1 16,-1-4 3-16,0-3-2 0,1-2-3 15,-3-1 4-15,2-3-1 0,0-7 1 0,-2-5 6 16,1-6 2-16,-4-2 1 0,-1 0-2 16,0 1-7-16,0 3 0 0,0 0-5 15,0-2 1-15,0-9-2 0,-1-5 2 16,-1-8 2-16,1-6-1 0,-1-8 2 15,2-5-4-15,-1-11-1 0,1-11 2 16,0 0-2-16,0-6-2 0,0-1-9 16,0 2-16-16,0-7-43 0,7-9-111 15,9-21-68-15</inkml:trace>
  <inkml:trace contextRef="#ctx0" brushRef="#br0" timeOffset="2615.7504">3521 1915 1 0,'0'0'5'0,"0"0"14"15,0 0-11-15,0 0 0 0,0 0 2 16,0 0-5-16,0 0 19 0,0 0-11 16,0 0 14-16,-77-5-8 0,73 4-6 0,-1 0-8 15,5 1-4-15,-2-1-5 0,2 1 0 16,-2 0 2-16,1 0-1 0,1 0 6 16,-3 0 1-16,3 0 4 0,0 0 3 15,0 0 1-15,0 0 1 0,0 0-2 16,0 0 0-16,3 0-3 0,4 0-1 15,3 0-1-15,10 0-1 0,-1 0 11 16,7 0-14-16,-1 2 14 0,2-1-13 16,2 1 0-16,7-2 0 0,2 2 1 0,1-2-1 15,6 0 0-15,-5 0 0 16,5 0 0-16,-3 0 0 0,3-4-11 0,1 2 12 16,-1-3-13-16,4 1 14 15,0-3-2-15,2 0-12 0,1-1 12 0,0 1-13 16,3-1 14-16,3 1-2 0,0 1 0 15,1-2 0-15,0 2 0 0,-1 1-1 16,-2-4-1-16,-2 2 2 0,5-2-1 16,2-1 1-16,4 0 0 0,4 0-2 15,1-2 1-15,-2 5-1 0,-3 2 0 0,-1 2 1 16,-8-1-1-16,-1 2 0 0,-7-1 0 16,-1 2 0-16,-2-2 0 0,0 0 0 15,-3-1 0-15,3 2 0 0,-5 1 0 16,-2-3 1-16,1 1-1 0,-6 0 2 15,-1 0-2-15,-2-1 0 0,-1 1 0 16,3-1-1-16,-2 1 1 0,-1-3 1 16,-1 3-1-16,-5 0 0 0,-3 0 0 15,-10 1 0-15,2 1 0 0,-8 1 0 16,2-2 2-16,0 2 1 0,-6 0 1 0,0 0 1 16,0 0 1-16,1 0-1 0,1 0-2 15,-1 0-3-15,1 0-1 0,-1 0 1 16,1 0-3-16,-2 0 2 0,1 0-1 15,-1 0 1-15,0 0 1 0,0 0 0 16,4 0 0-16,-4 0 0 0,0 0-3 16,0 0 0-16,0 0 0 0,0 0 1 0,3 0-1 15,-3 0 2-15,0 0 1 16,0 0-1-16,0 7 0 0,4 3 0 16,-1 5 1-16,0 5-2 0,2 0 4 0,-1 1-4 15,-1 0 2-15,1 2 2 0,2 3 10 16,-2 3 1-16,1 1-1 0,-1 3-2 15,0 1-10-15,-1 2-1 0,0 3 2 16,-1 2-1-16,-2 2 4 0,2 3-4 16,0-1 0-16,-1 0 0 0,2-3 1 0,0-1-1 15,0-3 2-15,0-2-1 0,0 1 3 16,0 0 8-16,0 0-8 16,1 1 9-16,0 0-1 0,-1 0-8 0,0 1 10 15,0-1-10-15,0 3 2 0,0 0-4 16,-2 5 2-16,2 0-3 0,0 2 2 15,-3 1-2-15,3-2 3 0,2-4-2 16,-2 0 1-16,2-4 4 0,-1 0-4 16,-1-3 3-16,3-2-3 0,1-1-2 15,2-3 0-15,-2 2 0 0,2-2-1 0,2 4 0 16,1 0 1-16,-2 0-1 0,3 3 1 16,-3 0-1-16,0 5 0 15,0-2 0-15,-1 0 0 0,-2 1 0 0,-1-3 0 16,1 1 5-16,-1 1-3 0,1 1 2 15,-1-2-2-15,1 1-4 0,0-3 2 16,-1-2-3-16,0 0 3 0,0 0-1 16,2 1 1-16,-2-1 0 0,0 2 0 15,0 0-1-15,0 1 1 0,1-2-1 16,-4 0 0-16,-2-1 1 0,2 0 0 0,-3 0 4 16,0 2-3-16,0-1 4 0,0 2-3 15,0 2-4-15,-3-1 4 0,2 4-5 16,-2 0 3-16,-1-2-2 0,1 5 2 15,1-1-2-15,-2 1 1 0,4-1 0 16,0-2 1-16,0-1 0 0,0 1 1 0,0-2 4 16,0 0-4-16,0 1 3 0,4-1-2 15,1 2-3-15,-1-1 2 0,-3 1-2 16,2 1 0-16,-3 1 0 16,0 2 0-16,3 0-2 0,-3 2 3 0,0-4-2 15,0 0 2-15,0-3 0 0,0 1 2 16,3-4 3-16,0 1-4 0,-2 2 3 15,2-1-2-15,-1 3-4 0,-2-1 2 16,0 2-3-16,0 4 2 0,0 1 0 16,-2 0 1-16,1 0-1 0,-1 0 1 15,1-3 0-15,1 1 0 0,0-3 4 16,0-1-3-16,0-1 4 0,1-1-5 0,1-1-1 16,1-2 0-16,0 0-1 0,-2 1 1 15,2 1 0-15,1 2 0 0,-4 1 0 16,3-2 1-16,1-1 0 0,-1-1 1 15,2-2-1-15,-1 0 1 0,-1-3 4 16,0 3-5-16,0-5 4 0,4-4-4 16,-4 1-1-16,0-3 1 0,1-2-1 15,2 0 0-15,-2 0 1 0,5-3 0 0,-3 1-1 16,-2-1 1-16,3-9 1 0,-2 2-2 16,-2 0 1-16,1-4 0 15,-3 0-1-15,2-2 1 0,-3-4 0 0,3-1 0 16,0 7 0-16,-2-7 0 0,2 7 0 15,2 2 1-15,-2-3-1 0,1 3 0 16,0 1 1-16,2-6 0 0,0 5-1 16,-3-4 0-16,-2-4 0 0,2 4 0 15,0-5 0-15,0 5 1 0,0-1-1 16,1 2 0-16,0 3 0 0,-1-6 0 0,3 7 0 16,-3-6 0-16,0 1 1 0,0-1-1 15,-2-4 1-15,2 4-1 0,0-4 0 16,-2 1 0-16,2-1-2 0,-3-4 3 15,0 0 1-15,0 0 0 0,0 1 4 16,0 1-1-16,0 0-1 0,0-2 4 0,3 1 2 16,-3-1-2-16,0 0 0 0,0 2-5 15,0-2-3-15,-3 0 0 0,-11 0 0 16,-5 0-1-16,-7 0 2 0,-3-2-1 16,0 1-1-16,-6-3 1 0,-5 3 0 15,-5 0 0-15,-5 1 0 0,-4 0-1 16,-4 0 1-16,0 0 0 0,2 0 2 15,-2 1-2-15,6 2 0 0,0 0-1 16,0 2-3-16,3 1 3 0,4 0 1 16,1 0 0-16,0 2 0 0,0 1 0 0,-2 0 0 15,-2 0 0-15,-1 0-1 0,-1-2 2 16,-1 3-2-16,-4-2 1 0,0-2 0 16,-3 1-1-16,-2-1 6 15,-4 1-5-15,-1 0 5 0,3-3-5 0,5 0 0 16,9-1 1-16,9-2-3 0,5 0 2 15,5 1 0-15,4 1 0 0,2-1 0 16,-3 3 0-16,3 1 0 0,-2 1 0 16,-2-2-1-16,-4 2 1 0,1-1-1 15,-3-1 1-15,-6-1 0 0,0 1 0 0,-6-1-1 16,-4-1 1-16,-2 2-1 0,2-4-1 16,1 2 4-16,8-1-2 0,5-2 0 15,12 2 1-15,3-2-1 16,2 0 0-16,4 0 0 0,-4 0 0 0,6 0-1 15,0 0 2-15,-1-2-1 0,-3 2 0 16,-1 0 1-16,-2 0-1 0,-6 2-1 16,1 1 2-16,2 1-2 0,-1-1 2 15,4-1 0-15,9 1 0 0,-3-3 0 16,9 0 2-16,-2 0 0 0,-6 0-1 0,9 0 0 16,-7-3 1-16,0-1-3 0,7 3 0 15,-4-3 0-15,1 2 0 0,2-1 0 16,-3-2 0-16,2 4 0 0,1-1 1 15,-2 1-1-15,6 1-1 0,0-2 1 16,0 2-4-16,-3 0-20 0,3-2-38 0,0 2-185 16,0 0-1-16</inkml:trace>
  <inkml:trace contextRef="#ctx0" brushRef="#br0" timeOffset="4773.8722">1836 10088 254 0,'0'0'30'0,"0"0"-12"0,0 0-12 16,0 0-13-16,0 0-6 0,0 0-1 0,0 0 4 16,0 0 5-16,0 0 4 15,0 6 1-15,3 15 1 0,4 10 1 16,2-1 1-16,1 5 1 0,-1 0 2 16,-2 1 0-16,2-1 2 0,1 2-1 0,-3-4-1 15,2-1-1-15,-2-4-5 0,3 0 4 16,0-2 1-16,-1-3 1 0,-1-1 3 15,-2-8-6-15,0 0 0 0,-3-5-1 16,0-5 1-16,0 1-2 0,-3-5 0 16,0 0 2-16,0 0-4 0,1 1 4 15,-1 2 1-15,2-3-13 0,-1 0-29 16,3 0-45-16,-1-7-59 0</inkml:trace>
  <inkml:trace contextRef="#ctx0" brushRef="#br0" timeOffset="5060.8369">1660 10037 292 0,'0'0'30'0,"0"0"-10"0,0 0-9 15,0 0-6-15,0 0 0 0,0 0-2 16,0 0 4-16,0 0 2 0,0 0-1 16,115-34 0-16,-71 25-2 0,3-2-5 15,0 1-1-15,2 0-1 0,-7 3-3 16,-3 1 3-16,-4 1 0 0,-15 4-5 0,0-1-4 16,-1 2-5-16,-6 0-18 0,0 0-15 15,-2 2-31-15,-6-1-28 0</inkml:trace>
  <inkml:trace contextRef="#ctx0" brushRef="#br0" timeOffset="5264.6887">1823 10365 384 0,'0'0'23'0,"0"0"-15"0,0 0-4 16,0 0-4-16,0 0-2 0,81-86-2 16,-43 69-5-16,5 2-4 0,3 1-7 0,-2 1-14 15,5 1-28-15,-4 1-45 0</inkml:trace>
  <inkml:trace contextRef="#ctx0" brushRef="#br0" timeOffset="5546.0676">2482 10276 235 0,'0'0'10'0,"0"0"-7"0,0 0-4 16,0 0 0-16,0 0 2 0,0 0 0 15,0 0 4-15,0 0 0 16,0 0 2-16,-14 70 2 0,17-61 4 0,3-3 6 15,4 2-1-15,0-7 0 0,7 1-4 16,-1-2-5-16,6-3-1 0,-3-6-1 16,-3-4-1-16,-6 4-2 0,0-1 2 15,-6 1-8-15,-4 4-4 0,3 1-7 16,-3-3-7-16,0 3-11 0,-3-3-7 0,-1-2-6 16,-9 8-4-16,0-2-10 0,0 3-17 15</inkml:trace>
  <inkml:trace contextRef="#ctx0" brushRef="#br0" timeOffset="5791.7721">2841 9960 156 0,'0'0'4'15,"0"0"-8"-15,0 0-1 0,0 0 1 16,0 0 1-16,0 0 3 0,0 0 1 15,0 0 1-15,0 0 0 0,0 0-1 16,-75 77 1-16,75-58 0 0,1-4 1 16,5 4 2-16,3-1 0 0,-1-2-2 15,1 0 2-15,0 0 1 0,0 1 2 16,-1 0 1-16,1-6-1 0,3 6-3 16,2 0-27-16,2 1 0 0</inkml:trace>
  <inkml:trace contextRef="#ctx0" brushRef="#br0" timeOffset="6643.3108">3687 9850 298 0,'0'0'40'0,"0"0"-15"0,0 0-14 0,0 0-5 16,0 0-4-16,0 0 4 0,0 0 4 15,0 0 3-15,0 0 1 0,-6 0-3 16,12-5-5-16,9-3-1 0,6-1-4 15,5-1-1-15,0 0 0 0,3 2-2 16,-4 0-2-16,-2 2 1 0,0 0-2 0,-10 2-2 16,4 2-4-16,-6-1-5 0,-7 1-14 15,9 2-30-15,-3 0-23 16,-1 0-34-16</inkml:trace>
  <inkml:trace contextRef="#ctx0" brushRef="#br0" timeOffset="6921.348">3673 10149 189 0,'0'0'65'0,"0"0"-5"0,0 0-8 15,0 0-8-15,0 0-8 16,0 0-9-16,0 0-7 0,0 0-6 16,0 0-7-16,0 0-5 0,-6 2-2 15,7-2-1-15,15-1-1 0,9-5-4 0,11-2 0 16,-3 3-7-16,-1-2-7 0,0 1-5 16,-2 1-22-16,3 0-37 0,1 0-62 15</inkml:trace>
  <inkml:trace contextRef="#ctx0" brushRef="#br0" timeOffset="7219.8265">4426 9818 407 0,'0'0'55'0,"0"0"-10"0,0 0-16 16,0 0-14-16,0 0-11 0,0 0-5 15,0 0-6-15,0 0 2 0,0 0-1 16,12-34 1-16,-8 40 3 16,2 8 1-16,2 10-1 0,-3 1 2 0,-2 5 4 15,-2 5-3-15,2 2 3 0,-3 0-8 16,0 3-3-16,3-1-4 0,3-2-13 15,2 2-15-15,1-5-29 0,4-4-28 16,6-8-39-16</inkml:trace>
  <inkml:trace contextRef="#ctx0" brushRef="#br0" timeOffset="7835.4428">4825 9773 299 0,'0'0'16'15,"0"0"-10"-15,0 0-10 16,0 0-4-16,0 0-1 0,0 0 0 16,0 0 2-16,0 0 0 0,0 0 2 15,0 0 2-15,-49 45 0 0,43-20 2 0,2 3 4 16,2 2 0-16,2-1 1 0,0-1 0 16,0-1-2-16,2-7 1 0,1-4 1 15,0-5 2-15,-2-3 0 16,2 2 2-16,0-5 1 0,3 1 7 0,-3-4 1 15,5-2 0-15,4 0 0 0,1-1-3 16,1-10-4-16,-2-4-2 0,2-3-1 16,-5-3-3-16,-2-1 1 0,-1-2-4 15,-6 1-4-15,0-2 3 0,-3 0-5 16,-7 2 4-16,1-1 0 0,-5 4-2 0,1 4 0 16,1 4 1-16,1 3-1 0,2 4-2 15,3 4 1-15,2-1-3 0,4 2-1 16,-2 0-4-16,2 0 2 0,-2 0 2 15,2 0 5-15,0 0 4 0,8 5 1 16,11 0 0-16,7 2 2 0,6-4-3 0,1-3 1 16,2 0 1-16,4 0-1 0,0-8 1 15,-1 1 2-15,-2-4-3 16,-3-1 0-16,-1 1 2 0,-6-1 0 16,1 1 1-16,-5 1 1 0,-6 4 2 0,-6 1 1 15,-6 4 2-15,-4 1-3 0,0-2-2 16,0 2-6-16,2 0-4 0,-1-1-1 15,1 1-1-15,-2 0 3 0,1 0-1 16,-1 1 2-16,-1 13 0 0,-7 4-1 16,-3 5 1-16,2 0 1 0,2 1 0 15,-2-1 1-15,6 1-1 0,-2 0 5 16,5 0-2-16,0 1 2 0,0-4-1 16,5-1-2-16,1-5 1 0,3-4 1 15,1-3 4-15,6-1 2 0,0 25 2 0,4 11 0 16,6 5 0-16,0-7-37 15,3-50 2-15</inkml:trace>
  <inkml:trace contextRef="#ctx0" brushRef="#br0" timeOffset="8500.8568">6199 9432 122 0,'0'0'1'15,"0"0"5"-15,0 0 2 0,0 0-1 16,-19 90-1-16,2-55-1 0,-5 0 1 16,2-2 2-16,-2-1 3 0,1-5 4 15,3-1 1-15,1-5-2 0,5-7 0 0,5-2 0 16,1-4 0-16,2-5 5 0,4 2 2 16,0-5 2-16,-3 0 5 0,3 0-6 15,0 1-3-15,0-1-5 0,0 1-4 16,0 0-3-16,13 4-1 0,3-2-5 15,7 2-4-15,6-2-1 0,0 0-9 16,1-2-7-16,-1 3-7 0,3-3-17 16,-3 1-13-16,-2-1-10 0,-2-1-6 15,1 0-19-15</inkml:trace>
  <inkml:trace contextRef="#ctx0" brushRef="#br0" timeOffset="8891.4485">6011 9557 149 0,'0'0'20'0,"0"0"-18"0,0 0-7 0,0 0-6 15,0 0 4-15,0 0 8 0,0 0 5 16,0 0 2-16,13 114 5 0,-9-72 6 16,-1 2 1-16,0-1 4 0,-3-3-3 15,3-2-2-15,-3-1-1 0,0-4-7 16,0-2 0-16,0-5-6 0,0-7 1 15,0 1-3-15,0-2-1 0,0-6-1 16,0 6 0-16,0-7-1 0,0-6-3 16,0 6-4-16,0-4-5 0,0 3-8 15,0 1-13-15,0-7-13 0,0 3-34 0</inkml:trace>
  <inkml:trace contextRef="#ctx0" brushRef="#br0" timeOffset="9709.1755">6601 9525 161 0,'0'0'25'15,"0"0"-19"-15,0 0-9 0,0 0 2 16,0 0 5-16,0 0 4 0,0 0 3 16,3 100-3-16,-3-62 2 0,0 1 2 0,0-1 0 15,0 0 2-15,0-1 0 0,0-4-4 16,0-3-1-16,0-8-1 0,0-4-2 16,-3-6 1-16,3-6 3 15,0 0 15-15,0-6 15 0,0 0 9 0,0 0-6 16,-3 0-13-16,-1-5-18 0,-5-9-11 0,3-9-4 15,-2-4 3-15,2-3-5 16,0-2 6-16,3 1 0 0,0-3-1 16,0-1 0-16,2 0 0 0,1 1 0 15,0 0 0-15,0 4 0 0,0 10 0 0,0 6 0 16,0 10-1-16,0 4-1 0,0-2-4 16,0 2-3-16,0-1-3 0,0 1 3 15,3 0 2-15,4 5 4 0,6 10 3 16,4 6-1-16,-2 3 1 0,5 2 0 15,-1 0 0-15,-3-2 0 0,1-1 2 16,1-2-1-16,-3-3 0 0,0-1-1 16,1-3 1-16,-6-5-1 0,-4-3 0 15,4-2 1-15,-6-2 1 0,5-2 2 16,4 0-1-16,0-2-2 0,0-8-2 0,4-2-1 16,-2-5-2-16,-2-3 0 0,-2-1-1 15,1-3-3-15,-5-2-6 0,0-3-3 16,-2-1-8-16,-4-4-3 0,-1 2 1 15,0-1 4-15,0 1 6 0,-4 2 8 16,-2 1 8-16,0 3 5 0,3 8 8 0,-2 1 6 16,2 6 5-16,1 5-5 0,1 2-7 15,1 4-9-15,0-1-7 0,-3 1-1 16,-3 5 2-16,2 12 4 16,-2 11 0-16,0 7-1 0,5 7 2 0,1 6-2 15,0 7 1-15,0 1-3 0,4 2-2 16,0-4-6-16,-2-2-10 0,-2-5-35 15,-2-3-50-15</inkml:trace>
  <inkml:trace contextRef="#ctx0" brushRef="#br0" timeOffset="10302.0013">5334 9853 80 0,'0'0'20'0,"0"0"-2"0,0 0-7 16,0 0-1-16,0 0 1 0,0 0 2 15,0 0 0-15,0 0-1 0,0 0-5 16,0 0-4-16,-10-32-3 0,10 27-2 0,0 0 0 16,0 2 2-16,9-1-2 0,-5 3 0 15,1-1 1-15,6 2 0 16,-1 0 0-16,6 2 0 0,0 6-1 16,1 2 0-16,-5 4 1 0,2 1 1 0,-2 3 1 15,0 1 3-15,-1 4-2 0,1 0 0 16,-2 0-2-16,1-1-1 0,-2-1 1 15,5-2-1-15,-5 0 1 0,3 0 0 16,-5-1 1-16,0-3 2 0,-1 1 3 16,-3-6 2-16,-3 4 5 0,0 3 5 0,-6-5 3 15,-5 4 3-15,-3-4 0 16,-3-4-3-16,-2-2-6 0,-4-1-6 16,-3 0-4-16,-1-3-6 0,-5-1-6 0,0 3-21 15,2-1-121-15</inkml:trace>
  <inkml:trace contextRef="#ctx0" brushRef="#br0" timeOffset="14431.3177">4293 2478 120 0,'0'0'35'16,"0"0"-2"-16,0 0 1 0,0 0 3 15,0 0-7-15,0 0-2 0,0 0-7 16,0 0-4-16,0 0-6 0,-16-30-2 16,16 28-4-16,0-3-4 0,3-3-1 15,9-1-1-15,6-2 1 0,4 2 0 0,5 3 1 16,4 0-1-16,2 0-2 0,0 1 1 16,2 2 4-16,-2 1 3 0,2-2-1 15,0 3 0-15,1 1-4 0,-1-2 0 16,1 2 0-16,-3-1-1 0,-3-1 2 15,-1 0-2-15,-4 0 1 0,-6 0 0 16,-9 1 0-16,1-1 0 0,-6 1 1 16,-1-1 2-16,2 2-1 0,-6 0 1 15,0-2 1-15,0 2 0 0,0 0-3 16,0-1-1-16,0 1-3 0,0 0-1 0,0-2-1 16,0 1 2-16,-6-2 0 0,3 2-3 15,-7-1-1-15,-3 2-2 0,-6 0-1 16,-7 0 0-16,3 4 2 0,-1 2 3 15,-4 1-1-15,2-2 3 0,0 0 1 16,-2 2-3-16,1-3 1 0,1-1-4 0,7 0 0 16,0 0-1-16,-1-1 0 0,0 1-1 15,-3 1 5-15,-2 1-1 0,2-1 3 16,4-1 2-16,3 1-1 16,-1 0 1-16,1-1-2 0,-7 0 2 0,0 1 2 15,4-1-1-15,-1 2-2 0,5-3 1 16,-2-1 0-16,8 1 1 0,3-2 1 15,-2 1 3-15,8-1-2 0,0 0 1 16,0 0-2-16,-3 0 0 0,3 0 1 16,-6 0 0-16,-1 0 0 0,1 0 1 0,-1 0 0 15,7 0-1-15,0 0 1 0,0 0-2 16,-1 0-1-16,-1 0 0 16,1 0-1-16,-1 0 0 0,1 0 0 15,-1 0 1-15,1 0-1 0,-1 0-1 0,1 0-1 16,-2 0 0-16,3 0-3 0,-3 0 2 15,3 0 0-15,-3 0 1 0,2 0 1 16,-4 2 2-16,1 2-1 0,0 4 1 16,1 2 0-16,0 1-1 0,-3 6 1 15,3-1 1-15,-1 1 8 0,1 0-10 0,-1 1 9 16,4-2-1-16,-3-1-8 0,3 4 9 16,0-1-10-16,0-5 1 0,0 8 0 15,0-2-1-15,-3-4 1 16,3 6-1-16,0-2 0 0,0-6 2 0,-3 9-1 15,3-2 0-15,-1-3 2 0,-2 4-1 16,1-2-1-16,1 0 3 0,-1-6-3 16,2 7 1-16,-1-6-1 0,1 0-1 15,-2 1 1-15,2-3 1 0,0 1-1 16,0-6 1-16,0 3-1 0,0-4 1 0,0 0-1 16,-1 5 0-16,1-5 1 0,0 0-1 15,0 0 0-15,0-2 1 0,0 3-1 16,0-3 0-16,0 2 2 0,0-6-2 15,0 5 0-15,0-1 1 0,0 1 0 16,0 1-1-16,0-6 1 0,0 3-1 0,1 2 2 16,1-1-1-16,-1 0 3 0,1 0-2 15,1 1 0-15,1 0 1 0,-1 3-2 16,3-2 0-16,1 0 0 0,-1 0 0 16,-2-1 2-16,-1-3-1 0,4 3 0 15,-4-2 0-15,1 1 1 0,2 0-1 16,0-1 1-16,3 0 2 0,-2 2-1 15,3-2 3-15,-1 1-2 0,-2-1-1 16,4 0-1-16,0 0-2 0,-4 0 1 16,6 0 0-16,-3 0-1 0,-1 0 0 0,2 2-1 15,-8-3 0-15,6 0 0 0,-5 0 0 16,1-1 1-16,-1 1-1 16,0 0 2-16,0-1-2 0,1 1 0 0,-1 1 0 15,-1 0 6-15,0-1-6 0,3 5 5 16,1-1-5-16,-6-3 0 0,5 3 0 15,-3-3 0-15,0 4 0 0,4 0 0 16,-4 1 2-16,3-1-4 0,-2 0 5 16,-1 2-3-16,0-2 0 0,3 2 0 15,-5-6-1-15,4 5 1 0,-4-3 0 0,1-2 0 16,3 5 0-16,-5-4 0 0,3 0 0 16,1 4-2-16,-2-5 2 0,2 6 0 15,-1-1-1-15,0 0 1 0,0-1 1 16,0-3-2-16,0 5 2 0,1-5-1 15,0 4-1-15,-1 1 2 0,2 0-1 16,-4 0 0-16,5 0 3 0,-3 1-3 16,0-2-1-16,2 3-1 0,-2-2 2 15,0 1 0-15,0-2 0 0,0 2 0 16,0-1 0-16,0 0 2 0,0 2-2 0,0 4 0 16,1 2 0-16,0 4-2 0,-1-8 1 15,0 4 0-15,1-2 2 0,-1-4 0 16,0 5-1-16,-1-5 0 0,-1 1-1 15,1 5 1-15,-1-6 0 0,2 4 0 16,-3-5 1-16,3 1-2 0,1 0 2 0,-1-1-1 16,-2 1 2-16,2-1-2 0,-1 1 2 15,1 0-3-15,-2 6 2 16,2-2 4-16,3 6-6 0,-3 0 7 16,1 0-4-16,-1-6-2 0,-2 2 2 0,-1 0-2 15,2-5 1-15,-1 6-1 0,-1-7 0 16,3 1-1-16,0 5 0 0,-3-7 1 15,3 8 0-15,1-4 0 0,-2-3 1 16,2 4-1-16,-2-4 0 0,0 0 1 16,1 9-1-16,-3-4 1 0,3 8 1 0,-3-2-2 15,3 5 0-15,-3-2 0 16,3 2 0-16,-2 1 0 0,1-2 2 16,1-2-2-16,-2 0 0 0,2-2 0 15,-1-5-2-15,-1-1 2 0,2 1 0 0,-3-5 0 16,4 8 0-16,0-2 6 0,-2 0-6 0,2 6 4 15,-1 1-3-15,-1-3-1 16,-1 0 4-16,2-2-4 0,0 0 0 16,-3 0 0-16,3 2 0 0,0-3-1 15,1 2 1-15,-3 1 0 0,1 1 1 0,-1-2-1 16,1 2 1-16,-1-2-2 0,1 3 0 16,-1 1 1-16,-1 0 0 0,3 2 0 15,-3-2 0-15,3-1 0 0,-3-2 0 16,3 0 0-16,-3 1 1 0,0 0-2 15,1-1 2-15,-1 3 0 0,2-1-1 16,-1 4 4-16,2-1-4 0,0 1 4 16,0 0-4-16,-2-10 0 0,-1 2 1 15,3-2-1-15,-3-6 0 0,3 8 0 16,-3-8 0-16,0 2 0 0,3-1 0 0,-3 1 0 16,0 4 2-16,0 1-2 0,0-1 0 15,0 0 0-15,0 3 0 0,0 0-3 16,0 7 3-16,0-2 0 0,0 0-1 15,0 2 1-15,1-1-1 0,1-1 1 16,-1-7 0-16,1 1-1 0,-2-2 2 0,1-6-2 16,1 6 1-16,-2-8 1 15,1 1-1-15,-1 0-1 0,0-6 2 16,2 7-1-16,-2-7 0 0,0 1 5 16,0 7-5-16,0-7 4 0,0 6-4 0,0 0 0 15,0-1 2-15,0 1-4 0,0-2 2 16,0 1 0-16,0 0 0 0,1 1 0 15,-1-1 0-15,4-1-1 16,-4 1 1-16,3 0-1 0,-3-7 2 0,0 7-1 16,3-5 1-16,-3-2 1 0,3 7-2 0,-2-5 0 15,-1-2 0-15,2 7-2 0,-2-5 4 16,0-1-2-16,1 5 0 16,-1-3 0-16,0-3-2 0,0 8 2 15,0-6 0-15,2 5 0 0,-2 1 0 0,1 0 2 16,1 5-2-16,-1-5-2 0,1 6 2 15,-1-7-1-15,-1-1 1 0,0 2 1 0,0-7-1 16,3 5 0-16,-3-3 0 16,0-1 0-16,0 5 0 0,0-6 0 15,0 1 2-15,0 1-2 0,0-7 0 0,0 5 0 16,0 0 0-16,0 2 0 0,0-1 0 16,0-6 0-16,0 0 0 0,0 0 0 15,0 1 0-15,0 5 0 16,0 0 0-16,0-2 0 0,0 3-2 0,0-3 4 15,0 1-2-15,0-1 1 0,-3 7 0 16,3-7-1-16,-1 1 0 0,-4 2 1 16,4-2-1-16,-1-1-1 0,1 0 1 15,-2-1 0-15,0 0 0 0,0-1 1 16,-4 7-1-16,6-7 0 0,-2 2 0 0,-2 2 0 16,2-4-1-16,-4 5 1 0,3-1 0 15,1-3 0-15,-4 3 0 0,4-3 0 16,-3 2 0-16,0 1 0 0,3-4 1 15,-3 5-2-15,1-4 2 0,2-1-2 16,-3 3 1-16,5-2 1 0,-2 1-1 0,-5 0 0 16,4-1 1-16,0 0-2 15,-2 2 1-15,2-2 0 0,-1-1-1 16,-2 3 1-16,4-2-1 0,-2 0 1 16,-1 3 0-16,3-3 0 0,0 0 0 0,0 0-1 15,0 1 1-15,0-1-2 0,0 0 1 16,0-1 1-16,-1 2-1 0,1-1 5 15,-1 0-4-15,4-1 3 0,-3 2-3 16,0-1 0-16,-3 3 1 0,0 0-2 16,1-3 1-16,-1 2-1 0,3-1 1 0,-3 3-1 15,-1 2 2-15,4-4-1 16,-4 3 0-16,6-5 0 0,-4 4 0 16,2-2 0-16,0-3 1 0,2 4-2 0,-2-3 1 15,0 1 0-15,0-1 0 0,2 2 1 16,-2-2-2-16,-1 0 1 0,1 0 0 15,-3 5-1-15,6-4 0 0,-3-1 2 16,0 6-1-16,3-4 0 0,-1-1 0 16,-2 5-3-16,3-2 3 0,-2-3 0 15,1 7 0-15,1-5-1 0,0-2 1 0,0 9 0 16,0 0-1-16,0-1 1 0,0 5 0 16,0-6-2-16,0-7 3 0,0 8-1 15,0-6-1-15,0 6 2 0,0 1-1 16,0 1-1-16,1-2 1 0,-1-1 0 15,0 3 0-15,0-1 1 0,0-1-1 16,2-2 0-16,-2 2 0 0,0-6 0 16,1 7 0-16,-1-7 0 0,2 5 0 15,-2 1-1-15,0-1 1 0,1-1 0 16,-1-6 0-16,0 9 0 0,0-6 0 0,0 5 0 16,0 2 0-16,0-3 0 0,0 1 0 15,0-6-2-15,0 6 2 0,0-6-1 16,0-1 1-16,0 8 0 0,0-6 1 15,0-2-1-15,0 1 0 0,0 1 0 16,0-2 0-16,0 1 2 0,0 6-2 0,0 0 4 16,0 1-4-16,0 6 3 0,0-1-2 15,0-5-2-15,0-1 1 16,0 0-1-16,0-6 1 0,0 0 0 16,0 7 1-16,0-7 1 0,0 0-2 0,0 0 1 15,0-6-1-15,0 0-1 0,0 0 1 16,0 1 1-16,0 0-1 0,0 6-1 15,0-1 1-15,0 0 0 0,0 0 0 16,0-6-1-16,0 0 1 0,0 0 0 16,0 2-1-16,0-2 0 0,0 3 1 0,0-2 0 15,0 1 1-15,0-1 0 0,0 1-1 16,0-1 0-16,0-1 0 0,0 2-1 16,0-2 1-16,0 1-1 0,0-1-1 15,0 0 2-15,0 2 0 0,3-2 2 16,4 0-2-16,5 0 1 0,4-2-1 15,7-4 0-15,1 2 0 0,2-4 0 16,3 2 0-16,-1 0-1 0,6-2 1 16,-2 1 0-16,0 0 0 0,0 2 0 15,0-1 0-15,-5 1 1 0,-6 0-1 0,-1 4 0 16,-10 0 0-16,-3 1-1 0,0 0-1 16,-7 0-5-16,0 0-12 0,0 0-30 15,2 0-39-15,1-5-88 0</inkml:trace>
  <inkml:trace contextRef="#ctx0" brushRef="#br0" timeOffset="18331.0734">4779 2412 23 0,'0'0'12'0,"0"0"1"0,0 0 0 16,0 0 5-16,0 0 2 15,0 0 1-15,0 0 0 0,0 0-2 16,0 0-3-16,-23-16-2 0,23 16 1 16,-3-1 0-16,3 1-2 0,-3-1 0 0,3 1-2 15,-1-2-4-15,-1 2-3 0,2-1-3 16,-1 1-2-16,1-2 0 0,-2 2-1 16,2-2 1-16,0 2 5 0,0 0 2 15,0-1 2-15,5 1 1 0,9-2-3 16,5 2 0-16,7-1 1 0,0-1 2 0,0 1-2 15,1-1-2-15,1 2 0 16,-2 0-1-16,0 0-3 0,-6 0 1 16,-1 0-1-16,-6 0-1 0,0-1 1 15,6 1-1-15,-9-1 3 0,9-3 0 0,-9 3-1 16,1-1 1-16,-2-1-1 0,1 1-1 16,0 0 0-16,-4 0 2 0,4 1-3 15,-5-1 0-15,-1 1 0 0,3 1 0 16,-3-2 0-16,2 2 0 0,0 0 0 15,7-2 0-15,-7 2 0 0,4-1 0 16,6-1 0-16,-6 2 1 0,2-1-1 16,-8 1 0-16,7-2 0 0,-5 2 0 15,-1-1 1-15,5 0 0 0,-3 1-1 16,-3 0 0-16,8-2 0 0,-6 2 0 0,5 0 0 16,4-1 0-16,-4 1 0 0,1-2 0 15,-6 2 0-15,6 0 0 0,-6 0 1 16,0 0-1-16,0 0 1 0,-6 0 1 15,3-2-2-15,3 2 1 0,-1-1 0 16,1 1-1-16,-6 0 0 0,0-2 0 0,0 2 1 16,0 0 0-16,3-2 1 0,-3 2 1 15,3 0-2-15,-3-1-1 16,3 1 0-16,-2 0 0 0,1-1 0 16,-1 1 1-16,1 0-1 0,-1 0-1 0,1 0 0 15,-1 0 1-15,2 0-1 0,-2 0 2 16,-1 0-1-16,3 0 0 0,-3 0 0 15,3 0-1-15,-3 0-1 0,3 0 2 16,-2 0-1-16,1 0 2 0,-1 0-1 16,2 1 2-16,0 4-4 0,-1 0 2 0,1 3 2 15,-2-3-4-15,-1 0 4 16,4 4-2-16,-4-3 0 0,0 3 1 16,3 2 0-16,-2-1 0 0,-1 0 1 15,0-5 1-15,2 7-2 0,-2-5 1 0,0 5-1 16,0 0 0-16,0 0 2 0,0-1-1 15,1-1-1-15,-1 2 0 0,2-1 12 16,-1 6-12-16,1-7 11 0,-1 7-12 16,1-6 0-16,-1 1 9 0,1 6-10 15,-1-8 10-15,-1 9-8 0,0-8 0 0,0-6-1 16,3 6 0-16,-3-4-1 0,0 3 0 16,0 2 1-16,0-7 1 0,3 5-1 15,-3-4 1-15,0 1 1 16,0-2-1-16,0 1 1 0,0 0 0 0,0 0 0 15,0 5 2-15,0-5-1 0,-3 5 0 16,3-1 1-16,-4-2 0 0,1 1-1 16,-2-3 1-16,1 2-1 0,-2 0 0 15,1-3 0-15,0 2 1 0,-1 0-3 16,2-1-1-16,-2 1 0 0,2-2-1 0,-3 1 1 16,1 2 0-16,0 0 0 0,2-1 0 15,-6 6-1-15,4-5 2 0,-1 5-1 16,-1 1 0-16,2-7 0 0,-5 6 0 15,4 0 0-15,-2-1 0 0,1 0 0 16,0-1 0-16,-2-1-1 0,6-2 2 0,-6 4-2 16,5-5 1-16,-2 3 0 15,3-3 0-15,-2 3 0 0,-4 0-1 0,4-2 1 16,-4 2 0-16,4-4 0 16,-1 2 1-16,0 0-1 0,1-1 0 0,-6 4 0 15,7-5 0-15,-4 4 0 0,3-2-1 16,2 0 1-16,-2-1 0 0,-1 1 0 15,-2 2 1-15,5-2 5 0,-4 4-8 16,4-5 9-16,0 3-7 0,1-3-2 16,0-2 2-16,2 4-1 0,-1-3 4 0,-1 4-3 15,0 0 1-15,0-1-1 0,-1 2 0 16,1-2-1-16,0 0 2 16,-1 0-1-16,1 0-3 0,0 0 3 15,0 0 0-15,-1 1-1 0,4 1 4 0,-3-8-3 16,3 10-2-16,0-7 1 0,0 0 1 15,-3 6 0-15,3-6 0 0,0 0 0 16,0 6 0-16,0-5 0 0,0-1 0 16,0 6 0-16,0-6-2 0,0 6 2 15,0 0 0-15,0-1 0 0,-1 9 2 0,-1-9-2 16,2 8-2-16,-1 1 2 0,1-8-2 16,-2 10 2-16,2-4 0 0,0-5 0 15,0 6 0-15,-1-1 0 16,1-5-1-16,0 5 1 0,-2-6 1 0,2 2-1 15,0-2 2-15,0 1-2 0,0 0 0 16,0 0 0-16,0-1 0 0,0 2 0 16,0 6 2-16,0-8 4 0,0 9-6 15,0 1 6-15,0-3-3 0,0 2-3 16,0-1 2-16,0 0-2 0,0-6 1 0,0 6 0 16,0 0 2-16,0-9 0 0,0 9-2 15,0-1 0-15,0-9 0 0,0 8 0 16,2-1 1-16,1 0-2 0,-2-1 1 15,2 1 0-15,-3 0-1 0,3-1 1 16,0 8-1-16,1-1 0 0,-2 2 1 0,-1-1-1 16,-1 0 1-16,2-1-1 15,-2-5 0-15,0 1 0 0,0 1-1 16,0-6 1-16,0 9 1 0,0-3 1 16,0-7 0-16,0 10-2 0,0-3 1 0,0 1 5 15,0 5-4-15,0-2 4 0,0-5-3 16,0 0-3-16,1 1 1 0,-1 1 0 15,0 5 0-15,0 0 0 0,0 0 1 16,0 1-2-16,0 3 0 0,0 3 0 16,2-4 0-16,-1 2 0 0,2-1 0 0,-2-1 1 15,-1-4-1-15,3 2 0 0,-3-4 0 16,3-1 1-16,-3-1 1 16,3-4 1-16,-2 0-1 0,-1 1 1 15,0 2 0-15,0 4 6 0,0-1-5 0,0 0 3 16,0-1-5-16,0 1-4 0,0 1 4 15,0 1-3-15,0 0 1 0,0 2 2 16,2-4-3-16,-1-4 1 0,1-1 0 16,-2 0 0-16,1-4 1 0,1 7-1 15,-2-2 2-15,0 1 0 0,1-2 1 0,-1-1-1 16,0 1 0-16,0 3-1 0,0-3-1 16,0 2 0-16,0-1 1 0,0 1-1 15,-1 4 1-15,-1 1-1 0,1-2 0 16,-1-1-1-16,2 1 2 0,0-6-2 15,0 1 2-15,0-5 0 0,0 1-1 16,0 6 6-16,0-7-5 0,0 9 5 16,0-10-6-16,0 1 0 0,0 2 0 15,0-2 0-15,0 1 0 0,0-4 0 16,0 2 1-16,0 1-2 0,0-3 1 0,0 2 0 16,2-1 0-16,-1 1 1 0,2 6-2 15,-1 1 1-15,2 1 0 0,-1 2 1 16,1-7-1-16,-1 3 1 0,0-1 1 15,-2 1-2-15,2 5 1 0,0 0-1 16,-1-7 2-16,-1 2-2 0,-1-8 1 0,0-4-1 16,0 5 0-16,0-5-1 0,0-2 1 15,3 2-1-15,-3-1 2 16,0 1 0-16,0-1 0 0,3 0-1 16,-3 0 0-16,0-1 0 0,0 1 0 0,3 1 1 15,-3-6-1-15,0 0 0 0,0 0 1 16,0 2 0-16,0-1-1 0,0 1 1 15,0-1 0-15,1 0 0 16,-1 1 1-16,0-1 1 0,3 1 0 0,-3-2 1 16,0 2 2-16,1-2 0 0,-1 2 1 15,0-2-2-15,2 1-1 0,-2-1-2 0,0 2-2 16,0-2 0-16,1 1 0 16,-1-1 0-16,0 0 0 0,0 1-1 15,0-1 1-15,0 0-1 0,0 0 0 0,2 2 0 16,-2-2-1-16,0 0 0 0,1 2 1 15,2-1 1-15,0 1 0 0,9 3 1 16,2 1-1-16,-4-1 1 0,6 1-1 16,-3 0-1-16,-4-3 1 0,5 4 0 15,-1-2 1-15,2 2-1 0,1 2 0 0,-5-3-1 16,2 0 0-16,-4-2 1 0,1 1-1 16,0 0 1-16,-4-1 0 0,5 0-1 15,-3 1 1-15,-1 0 1 16,-4-4-1-16,4 4 0 0,-1-2 1 0,-2 0-2 15,3 2 2-15,-4-3-2 0,0-1 2 16,2 3-2-16,-2-3 1 0,-2 2 0 16,3 1-1-16,3 0 3 0,-4-1-3 15,0 0 1-15,2 2 0 0,-4 0 4 16,5 2-4-16,1 1 0 0,-6-6 1 0,4 8-1 16,-4-6-1-16,2 7 5 0,0-1-5 15,0 1 1-15,0 1 0 0,-2-1 0 16,2 0 0-16,-1 1-1 0,1 4 0 15,-1-5 1-15,1 5 0 0,0-1 0 16,-3-3 1-16,3 3-2 0,0-5 1 0,-2 2 0 16,1 6 0-16,-1-1-1 0,2 1 1 15,-3 1 0-15,2-7 0 0,-2 1 0 16,0 2 0-16,1-2-1 16,-1 7 1-16,0-8 0 0,2 6 1 0,-2-6-2 15,0 0 1-15,0 1-1 0,0-1 1 16,0 1 1-16,0 2-1 0,0 5 0 15,0-7 0-15,1 4-1 0,-1-5 2 16,0 0 0-16,0 1-1 0,0-3 0 16,0 3 0-16,0-7-2 0,2 5 2 15,-2-4 0-15,0 4 0 0,0 2 0 16,0-3 0-16,0-1 5 0,1 2-4 16,-1-1 3-16,0 0-3 0,0 0-1 15,4-1 0-15,-4 9-1 0,3-2 0 0,0 0 0 16,0-1 2-16,-2-7 0 0,-1-3 0 15,2 2 0-15,-2-7-1 0,0 0 0 16,0 0 1-16,0 1 0 0,1 1 0 16,-1-1-1-16,0 0 0 0,0 1 2 15,0-1-2-15,0 1 1 0,0 0-1 0,0-1 0 16,0 1 0-16,0-2 1 0,0 3 0 16,0-2 0-16,0 1-1 0,0-1 1 15,0 1 0-15,0-2 1 0,0 1-1 16,0-1 1-16,0 2-1 0,0-2-1 15,-6 1 0-15,2 2-1 0,-3-1 1 16,-2 0 0-16,5-1 1 0,-8 0-1 16,2 2 0-16,-3-1 0 0,4-1-1 15,-5 3 1-15,-2-1-1 0,3-2-1 16,-3 2 2-16,5-2 1 0,-1 1-2 0,0-1 2 16,1-1 0-16,-1 2-2 0,-2-2 1 15,5 0 0-15,-4 0 0 0,2 0 1 16,-4 0-1-16,-2 0-1 0,5 0 0 15,-8 0 1-15,8 0 0 0,-2 0 2 16,2 0-1-16,1 0-1 0,-2-2 0 0,7 2-1 16,-4 0 2-16,3 0-2 0,-5 0 1 15,2 0 0-15,3 0-1 0,-5 0 3 16,6 0-2-16,-5 0 0 16,-1 0 1-16,5 0-2 0,-2 0 2 0,2 0 0 15,0 0-1-15,-2 0 0 0,3 0 2 16,-2 0-4-16,2 2 2 0,2-2 0 15,-2 0-1-15,0 0 1 0,0 0 0 16,6 0 0-16,-2 0 0 0,-4 0 0 16,0 0-1-16,0 0 0 0,0 0 2 0,6 0-2 15,0 0 1-15,0 0 2 0,-1 0-2 16,-1 0 0-16,1 0 0 0,-2 0 0 16,2 0-4-16,-1 0-4 15,-5 0-6-15,1 0-8 0,3 0-4 0,-1 0-11 16,4 0-20-16,-10 0-41 0,4 0-68 15,-6-3-84-15</inkml:trace>
  <inkml:trace contextRef="#ctx0" brushRef="#br0" timeOffset="23998.7441">13760 1010 20 0,'0'0'31'0,"0"0"10"15,0 0 0-15,0 0-3 0,0 0 0 16,0 0-3-16,0 0-7 0,0 0-5 15,0 0-6-15,0 0-6 0,0-16 0 16,0 14-2-16,0-3 0 0,0-2 4 16,0 0 0-16,0-6 0 0,0 8 1 0,0-9-2 15,0 1 1-15,0 1-3 0,0 1 1 16,0 4-4-16,0 3-2 0,0 4 2 16,0-2-2-16,0 2-2 15,0-1 0-15,0-1-6 0,0 1 1 0,0-1-5 16,0 1-3-16,0-1 1 0,0 2 0 15,0 0 6-15,0 12 2 0,-3 9 0 16,2 10 1-16,-2 7 0 0,-1 4 1 16,1 4 1-16,3 4-1 0,0 0 1 15,0-2-3-15,0 2-2 0,2-2 2 0,3-2 0 16,-1 3-1-16,2 3 2 0,-1 3-3 16,1 4 2-16,1 2 0 0,1 1 1 15,1 2 13-15,1-1 2 0,2 3-2 16,-4 0 1-16,1 4-17 0,-2 4 2 15,-1 4 0-15,-3-2 1 0,1 0 0 0,-2-3 1 16,1-2 8-16,0 0-3 16,-2 1 4-16,2-1-5 0,4 2-5 15,-3 0 0-15,1 3-1 0,1-2 2 16,-1 0 4-16,0-1-2 0,2-3 3 0,-3 0-2 16,1-1-7-16,-1 4 3 0,-1 2-2 15,1 0 2-15,1 0-1 0,0-2 1 16,1 0 3-16,0 0-2 0,0 3 1 15,-3 1-2-15,0 2 0 0,-2-1 0 16,-1-7-2-16,0-6 4 0,3-3-4 0,-1-2 4 16,0-1 0-16,-2 1-1 15,0 4 3-15,0 0-3 0,0 1-1 0,0 1 1 16,-2-2 0-16,-3 0 2 16,2 4-3-16,-1 1 2 0,-1 1 2 0,1 2-4 15,-2 2 6-15,3 0-3 0,-1 5-1 16,1-2 2-16,2-5-3 0,1-7 0 15,0-9-2-15,0-7 2 0,3-4 3 16,4-2-4-16,-3-4 3 0,0 1-4 16,-1-1 0-16,-1 1 2 0,-2 1-1 0,0 3 1 15,0 1-1-15,-5 1 3 16,-2 1-3-16,4 1 2 0,-5 2-1 16,2 5 0-16,0 4 2 0,-1 4-3 0,0-1 2 15,1-3-2-15,0-4 2 0,0-5 3 16,2-3-1-16,1-3 5 0,0-3-1 15,-1-2 1-15,1-1-2 0,0-1 0 16,0-1-4-16,0-3 1 0,2 1-3 16,-1 0 2-16,1 3 3 0,-1 4-4 15,2 0 3-15,0 2-5 0,0-4 0 0,0-1 0 16,0 0 0-16,2-3 2 0,1 0-2 16,1-5 1-16,-1-1 2 0,0-11 1 15,-3 0 1-15,3-6 3 0,-3-7 2 16,1 1-2-16,-1-6 2 0,0 0-2 15,0 0-2-15,0 2 1 0,0-1-3 16,0 1 0-16,0-2-3 0,0 0-5 16,0-11-13-16,-4-10-26 0,-3-14-71 15,2-11-181-15</inkml:trace>
  <inkml:trace contextRef="#ctx0" brushRef="#br0" timeOffset="27198.7996">13889 637 84 0,'0'0'28'0,"0"0"-1"0,0 0 2 15,0 0 1-15,0 0-2 0,0 0 0 16,0 0-2-16,0 0-9 16,0 0-5-16,0 0-5 0,-45-43-4 0,45 43-3 15,-5-4-2-15,2 3 1 0,-2-1 0 16,2 0-1-16,3 2-1 0,-1-1 1 15,1 1 0-15,-2 0 1 0,1 0-2 16,-2 0 1-16,3 0 1 0,-1 0 0 16,-1 0 0-16,1 0-1 0,-1 0-1 0,1 0 0 15,-2 0-2-15,2 0-5 0,-1 0 1 16,1 0-4-16,-1 0 0 16,2 0 0-16,-1 0 2 0,1 1 5 0,-2-1 4 15,2 2 4-15,-1-2 4 0,1 2 1 16,-3-2 0-16,3 1 1 0,0-1-4 15,0 2 0-15,0-2-1 0,-1 2-2 16,1-2 2-16,0 1-2 0,0-1 0 16,0 0-2-16,0 1 0 0,0-1-2 15,0 0 5-15,0 1 2 0,0 1 5 0,4 0 1 16,9 1 1-16,6-1 1 0,7 0-1 16,7-2-2-16,6 0 1 0,1 0-3 15,1 0 0-15,4 0 1 0,1-2-2 16,3 0 2-16,-1-1-4 0,5-1 1 15,1 3-2-15,0 1 0 0,-1 0-2 16,5 0-1-16,0 0-1 0,-1 0 1 16,4 0 0-16,-2 0 0 0,2 0 1 15,-3-2 0-15,3 0 0 0,0 2 0 16,0 0 1-16,-2 0 0 0,-3-2-1 0,-1 1 0 16,-3-1 0-16,-3-1-1 0,-1 0-1 15,0 0 1-15,1 2 1 0,4 1 1 16,1-3 3-16,8 3-4 0,-1-1 0 15,0 0-2-15,-4-1 1 0,-3-1 1 16,-4 1 0-16,-8-3 0 0,-4 1 1 0,-5 1 0 16,-5 2-1-16,-8 0 1 15,-4 1 1-15,-2-2-2 0,-8 2 2 0,4-2 3 16,-4 2 3-16,0-1-2 16,0 1-1-16,-1-1-3 0,1 1-2 0,7 0-4 15,0-1 2-15,-7 1 0 0,5 0-1 16,-5 0 0-16,-1 0 1 0,1 0 1 15,-6 0 2-15,0 0 2 0,0 0 3 16,1 0-3-16,0 0 0 0,1 0-1 16,-1 0-4-16,1 0-1 0,-2 0 0 0,1 0 0 15,-1 0 1-15,2 0 0 0,-2 0 0 16,2 0-2-16,-2 0-1 0,2 0 1 16,-2 0-1-16,1 0 2 0,1 3 1 15,-1 12-2-15,2 2 2 0,0 6-3 16,1 2 2-16,-2-1 0 0,1 3 1 15,-2 2-2-15,2 6 3 0,0 3 0 16,1 6 0-16,-1 8 2 0,0 4-1 16,-3 7 2-16,0 7-3 0,0 4 2 15,0 0-2-15,0 1 0 0,0-1 4 0,1-1-6 16,2 2 2-16,0-1 2 0,0 2-2 16,0-1 5-16,-1-1 17 0,-1 4-3 15,-1-1 1-15,0 5 0 16,0 3-18-16,-4 1 3 0,-1 1-7 0,-1-2 5 15,2 0 7-15,-3 0-3 0,3 0 3 0,1-1-3 16,1 2-7-16,1-2 4 16,1-4-4-16,0-1 6 0,0-6 3 15,0-2-2-15,0-3 4 0,0 1-6 16,0-4-3-16,0 0 1 0,0-5-3 0,1 0 2 16,1 0-1-16,1-3 0 0,-3 2 3 15,0 0-2-15,0 2 2 0,-2 0-2 16,-2 3 1-16,-2 2 1 0,3 4-3 15,-1 3 4-15,1-2-2 0,-1-3 2 16,2-1 2-16,1-3-4 0,-2-3 1 0,1-3-2 16,0-2 1-16,0-5 1 15,2-4 0-15,0 1 2 0,0-4-3 0,0 0 1 16,0 0-2-16,0 1-1 16,-1 4 0-16,-2 1 1 0,0 4 2 0,-2 1-2 15,1 1 0-15,-3 3-2 0,6 4-1 16,-2 2 2-16,3 7-2 0,0 0 3 15,0-3-3-15,0-1 3 0,0-8 1 16,0-3-3-16,-2-4 6 0,2-2-4 16,-1 1-1-16,-2-2 1 0,0-2-2 0,0-1 1 15,-3 1-2-15,3-1 2 0,-2 1-2 16,0 0 2-16,2 2-1 0,-1 0 1 16,1 3 3-16,0 1-4 15,3 1 3-15,0-4-4 0,0-1 1 0,0-1 1 16,0-2-1-16,0-1 1 0,0-4-1 0,0 2 1 15,-3-1-3-15,-1-1 3 16,-3 2-1-16,1 0 1 0,-1-2 3 16,1-1-4-16,-1-2 2 0,4-1-4 15,0-1 2-15,2-1 2 0,1-3-2 0,0 0 1 16,0 1-1-16,0 1-2 0,0 1 1 16,0 2 2-16,-2-1-2 15,-1-3 1-15,2-2 0 0,-4-4 1 16,2-4-1-16,0-6 0 0,-1 0 0 0,0-2-1 15,1-5 1-15,0 3 0 0,0-4 0 16,2-6 1-16,1 0-1 0,0-4 1 16,-2 5-1-16,1 0 1 0,-1-1-1 15,-5 2 1-15,6-3-1 0,-11 0-1 16,-4 1 0-16,-4-4-1 0,-7 0 0 0,-1 0-1 16,-2 0 2-16,-2-5-1 0,-3 0 1 15,-1 1-2-15,-5-2-1 0,-3-2-1 16,-3-1-2-16,-3-2 2 0,-2-1 0 15,1 2 1-15,-4-2 4 0,-1 0-1 16,-2 1 1-16,-3 0 0 0,-2 2 0 0,-2 0 0 16,-5 1 0-16,-1 1 0 0,-2-1 0 15,-1 1-2-15,0 0 2 16,2 0 1-16,2 1-1 0,2 1 3 16,6 0-1-16,4 0-1 0,6-2 1 0,7 3-2 15,4 1-1-15,3 0-3 0,2 0-14 16,10 1-22-16,1 1-74 0,2-2-175 15</inkml:trace>
  <inkml:trace contextRef="#ctx0" brushRef="#br0" timeOffset="29218.7738">16279 569 147 0,'0'0'2'0,"0"0"4"0,0 0 0 0,0 0 3 16,0 0-2-16,0 0-2 0,0 0-3 15,0 0 0-15,0 0-1 0,-35-18 0 16,30 16 3-16,5 2 0 0,-1-2 5 16,1 2-2-16,-2 0-1 0,1-1-5 15,-1 1 0-15,1 0 3 0,-1-1-2 0,1 1 3 16,-1 0-2-16,1 0 1 0,-1-1-3 16,1 1 0-16,-2 0 1 0,3 0-2 15,-1 0 2-15,1 0-2 0,-2-2 0 16,2 2-3-16,-1 0-1 0,1-2-4 15,0 2 1-15,0 0 5 0,0 0 4 16,0 0 4-16,0 0 3 0,1 0-4 16,2 0 2-16,10 0 3 0,4 4 4 15,1-2 0-15,9 4-1 0,1-2-3 16,1 2-4-16,3-2-3 0,4 0 5 0,3-1 2 16,7 1 4-16,6-4 2 0,3 0 0 15,7 0-3-15,3 0-3 0,3 0-1 16,3-3 0-16,2 2-2 0,0 1 0 15,1-1-2-15,-2-1 0 0,-1-1-3 16,-4 2 0-16,-2 1-1 0,-3-1-1 0,-4 1 3 16,-2-2-2-16,-1 2 0 0,-3-1 0 15,3-1-1-15,3 2 1 0,3-2 1 16,1-1-1-16,0 0-1 16,-1 0-1-16,-3 1 2 0,-5 1-1 0,-4 0 2 15,-3 0-1-15,-4 1-2 0,-2 0-1 16,-6 0 2-16,-2 0-1 0,-10 0 1 15,-4 0 0-15,-7 0 0 0,-7 0 0 16,2 0 0-16,-6 0 0 0,0 0 0 16,0 0 0-16,1 0-2 0,2 0 2 0,-2 0-1 15,1 0 1-15,-1 0-1 0,1 0-1 16,-1 0 2-16,1 0-4 16,-1 0 1-16,1 0 2 0,-1 0-2 0,1 0 0 15,-1 0 1-15,3 2 1 0,-1-1 2 16,2 3-2-16,-1-2 1 0,-3 1-2 15,2 1-1-15,0 3 2 0,1 0 1 16,-1 3 0-16,2 5 0 0,-4 2 1 16,2 7-2-16,-3 2 1 0,0 2 0 15,0 0-1-15,0 6 0 0,0 4 1 0,-1 7 0 16,1 8 1-16,-2 11 0 0,2 6-1 16,-1 7 0-16,-1 4 0 0,1 4-1 15,-1-2 0-15,1 2 0 16,-2-1 0-16,2-2 2 0,-2-4 1 0,0-1 15 15,0-3 1-15,-3-1-2 0,0 2 2 16,2 0-17-16,-2 3 1 0,2 3-1 16,1 1 0-16,1 0 9 0,2 0 0 15,0 2 2-15,2 2-2 0,2 4-6 16,2 3-1-16,-1 2-3 0,-1 1 2 0,-1-2 2 16,2 0-1-16,-2-1 3 0,0-3-4 15,0 2-2-15,0-6 2 0,0-2-3 16,0-8 3-16,-2-5 1 0,2-6 1 15,-1-4 8-15,-2 0-4 0,1-1 0 16,-1 2-3-16,0 4-7 0,0-1 3 0,2 0-1 16,-1 2 3-16,3 1 2 15,-2 2-3-15,1 2 1 0,-1 0-3 16,1-1-2-16,0-1 4 0,0-6-2 16,0 0 0-16,2-1 0 0,-2-1 2 0,0 0 3 15,-1-2-5-15,1 0 3 0,0-4-3 16,0 0 0-16,0 0 2 0,0-1-1 15,1 3 2-15,0 2-2 0,3 3 2 16,-2 0-2-16,-1 4 2 0,-1-3 3 16,-3-1-6-16,0 0 3 0,0-1-2 0,0 0-1 15,-1 4 2-15,-4-1-2 16,-1-1 1-16,1-3-2 0,2 0 3 0,0-2 2 16,0-4-3-16,0 2 2 0,2-3-4 15,-2 2-1-15,0 1 1 0,0-2-2 16,-2 0 4-16,0-3-3 0,2-3 3 15,0-3 0-15,2-7 0 0,-2-1-1 16,1-3 3-16,-1 3 1 0,0-3-3 16,2 2 4-16,-2 1-5 0,0 2-2 15,-2-3 1-15,2 0-1 0,-2-4 2 0,-1-2 0 16,2-7 1-16,0-6-2 0,-1-1 2 16,3-5-2-16,-1-1 2 0,0 1-1 15,1 0 0-15,0-1 1 0,0 1 0 16,1 0 0-16,-1 0-1 0,1 0 1 15,1-1 0-15,-2 1-1 0,2-1 1 16,-1 2-1-16,1-10 1 0,0 3-1 16,-2-1 1-16,2 1 0 0,0-1-3 15,0 0 2-15,0-5 0 0,0 0 0 16,0 0 2-16,0 2-1 0,0 0 0 0,-4 2 0 16,-7 1-1-16,-3 2 1 0,-6-2-1 15,-3-2 1-15,-2-3-1 0,-5 0 2 16,-2 0-5-16,-5 0 2 0,-2 0-1 15,-6-1-1-15,-6-1 1 0,-7 1-1 16,-4 1 0-16,-7 0 1 0,-6 0 0 0,-4 0 0 16,-4 0 1-16,-5 0-2 0,-4 0 0 15,-2 0 3-15,-1 1 0 0,-3-1 1 16,-1 2 2-16,2-2 1 16,5 0 3-16,8 0 1 0,10 0 3 0,9 0 0 15,11-5-2-15,7 3-2 0,6-2-5 16,5 1-2-16,4 1-6 0,2 2-10 15,4 0-22-15,-2 4-71 0,1 3-187 16</inkml:trace>
  <inkml:trace contextRef="#ctx0" brushRef="#br0" timeOffset="33508.9629">15918 1613 0 0,'0'0'11'16,"0"0"6"-16,0 0 5 0,0 0 9 16,0 0 4-16,0 0-3 0,0 0-5 15,0 0-7-15,0 0-4 0,0 0-3 16,-49-10-4-16,49 8-3 0,-2 2-8 0,2-2-1 16,0 2 6-16,0-1 0 0,12-1 6 15,4 1 0-15,8 1-5 0,2 0 2 16,0 0-1-16,1-1 0 0,0 1-1 15,2-3-1-15,0 0-1 0,1-1-1 16,1 0 0-16,-1 0 1 0,-1-3-1 0,0 1 0 16,-3 2 1-16,-2-3 2 0,-8 3 0 15,0 0 2-15,-7 1 1 16,-5 1 7-16,1 0 5 0,-5 2 2 0,3-3-3 16,2 2-4-16,-2-2-5 0,1 1-1 15,-4 2-2-15,0-1 1 0,0 1-5 16,2-2 0-16,-1 1-4 0,4-2-1 15,-1-1 1-15,-1 1-2 0,1 2 1 16,-4 1 1-16,0-1 2 0,0 1-1 16,2 0 2-16,0-2 1 0,-2 2-2 0,2-1 0 15,-2 1-1-15,1 0-1 0,-1-2 0 16,2 2 0-16,-2 0 3 0,1-1 0 16,-1 1-1-16,0 0 0 0,2 0-2 15,-2 0 1-15,0 0-1 0,1 0-2 16,-1 0 3-16,0 0 1 0,0-2-1 15,0 2 1-15,0 0-2 0,-4 0 1 16,-3 0 1-16,-6 0 0 0,-7 0 0 16,1 0-1-16,-7 0 1 0,0 3-2 15,-2 2 2-15,-1 0-1 0,-1 2 0 0,-2 0 0 16,0 1 0-16,-1-1-3 0,3 1 3 16,-1-2-1-16,4 0 1 0,8-3 0 15,0 2-2-15,9-3 2 0,-3 0-1 16,3 0 1-16,0-1 0 0,-2 2 1 15,2-1 1-15,0 0-1 0,3-2 3 16,2 1 0-16,5-1-2 0,-1 0 1 16,1 0-1-16,-3 0 0 0,3 2 2 15,-1-2-3-15,-1 0 0 0,2 0 2 16,-1 0-2-16,1 0 1 0,-2 0 1 0,2 0-1 16,-1 0 1-16,1 0-2 0,-2 0-2 15,2 0-2-15,-1 1-1 0,1-1 4 16,0 7 0-16,-2 7 1 0,2 6 0 15,0 3-1-15,0-1 1 0,3 0 1 16,0-1 1-16,2 0-1 0,0 0 3 0,1 1-2 16,1 1-1-16,2-1 16 15,-2 1-3-15,-1 1 2 0,1-1-3 16,-4 0-12-16,1 2 1 0,-1-2-1 16,-1 5 1-16,-1 1-2 0,-1 3 1 0,2 4-1 15,-2 0 0-15,0 4-1 0,0-2 1 16,0 0-2-16,1-2 4 0,1-1-2 15,1-2 2-15,1-1-2 0,1-2 1 16,0 1 1-16,-2-3 0 0,0-1 10 16,-3-1-7-16,0-2 7 0,0 3-6 0,0 1-4 15,-5 2 5-15,2 2-3 0,-2 2 1 16,2 3-2-16,-1 2-1 16,1 1 0-16,0 1-1 0,-2 0 2 0,2-2 0 15,-1 0-1-15,1-4 2 0,-4-2-1 16,1-3 2-16,0-1-3 0,1-2 2 15,-1-1 7-15,-1 3-5 0,2-1 3 0,1 2-6 16,1-1-3-16,2-1 0 16,-1 1-1-16,2 2 1 0,0 1 0 15,0 0 0-15,0 4-1 0,0-1 1 0,2 3-1 16,1-3 1-16,-2-1 0 0,-1-2 0 16,0-3 0-16,3-2 0 0,-3 0 0 15,0-2 0-15,0-1 0 0,0 1 1 16,0-1 2-16,0 2-2 0,0-2 3 15,0 2-4-15,0-1 0 0,0 4 0 16,0 0 0-16,1 2 0 0,2 1 0 16,-1-1 0-16,1 2 0 0,-3-1 1 15,2 0 0-15,-2 4 1 0,0-1-3 16,0 2 2-16,-2 3-1 0,-3-4 1 0,1 0 0 16,0-1 0-16,-1-3 5 0,1-1-5 15,1-2 2-15,0-4-3 0,-1 1-1 16,1-3 0-16,2-2 1 0,-1 2 1 15,2-2-1-15,0 4 1 0,0 0-1 16,-1 2 1-16,1 0-1 0,-3 3 2 0,1 0-2 16,-2 1 2-16,1 1 0 0,-2-1 0 15,3 1-1-15,-2 1 0 16,1-3-1-16,0 0 0 0,1-5 0 16,1-6 1-16,1 1 1 0,0-9 2 0,0 3 1 15,0 6 0-15,0-7 3 0,0 9-5 16,0-1 4-16,0 0-6 0,-2 8 1 15,2 0-1-15,0 0-1 0,-1 1 0 16,1 0-1-16,-2 0 2 0,2-3-2 16,0 0 2-16,-1-1-2 0,-1-2 1 0,2-6 0 15,-1 1 3-15,1-1-2 0,0-4 1 16,-3 4 0-16,3-5 1 0,0 1-2 16,0 6 0-16,0-7-1 0,0 8 0 15,0-9 0-15,0 3 0 0,0-2 0 16,0 2 1-16,0 5-1 0,0-8 1 15,0 6-1-15,0-1 0 0,0-5-1 16,0 8 0-16,0 0 5 0,0 1-5 16,0 0 5-16,0-3-4 0,0-5-1 15,0-1 2-15,0 0-2 0,0 1 2 0,-1 5-1 16,-1-5 0-16,2 5-1 0,-1-7 1 16,1 1 0-16,0 0-1 0,-2 0 1 15,2 0 2-15,0 2-2 0,-1-1 0 16,-2 1 1-16,3 0-2 0,-3 0 1 15,2 4 1-15,-2-1-1 0,0 5 0 16,0-2 0-16,0 0 1 0,0-5-1 16,2 2 0-16,-1 0 0 0,1-5 0 15,1 6-1-15,0-7 2 0,0 4-2 16,0-2 2-16,0 0-1 0,0 0-1 0,0 1 1 16,-2 6 0-16,2-3 0 0,-1 3 2 15,-1-3-3-15,2-5 1 0,-2 0 4 16,0 0-5-16,2 1 5 0,-1-1-5 15,1-2 2-15,-2 2-2 0,2-7 1 16,-1 7 0-16,1-6-1 0,0 0 1 0,-1 7 0 16,1-8 0-16,0 2 0 0,0-1 1 15,0-2-2-15,0 2 1 0,0 1 0 16,0-2-1-16,0-5 1 0,-2 0 0 16,2 0 2-16,0 2-1 0,0-1 1 15,0 1 0-15,0 0 0 0,0-1 0 16,0 1 0-16,0-2 0 0,0 1-1 15,0-1-1-15,0 0-1 0,0 2 0 16,0-2 0-16,2 0 0 0,3 0 1 16,2 0-1-16,5 0 1 0,5 0 1 15,-2-2-1-15,2-1 1 0,-1 2-1 0,1-3-2 16,-5 4 2-16,7-1 0 0,-6-1 0 16,1 2-1-16,-1 0 1 0,2 0-1 15,5 0 0-15,-7 0 1 0,6 0-1 16,-6 0 2-16,0 0-1 0,8 0-1 15,-7 0 1-15,6 0 0 0,-7 0-2 16,1 0 2-16,-1 0 0 0,0 0 0 16,0 0 0-16,-7 0 2 0,7 0-2 15,-7 0 0-15,0 0 0 0,7 0 0 0,-6 0-2 16,3 0 4-16,2 0-4 0,-1 0 4 16,8 0-2-16,-2 0-2 0,1 0 2 15,-1 0 2-15,-4 0-1 0,1 0-1 16,0 0-1-16,0 0-2 0,1 0 3 15,-3 0-1-15,2 0 2 0,-3 0 2 0,3 0-3 16,-8 0 0-16,7 0 0 16,-7 0 0-16,0 0 0 0,6 0-2 15,-7 0 2-15,2 0 0 0,5 0 0 16,-6 0 2-16,7 0-2 0,-2 0-2 0,-5 0 2 16,6 0 0-16,-7 0 2 0,1 0 0 15,6 0-2-15,-5 0 1 0,3 0-2 16,2 0 1-16,-8 0 0 0,3 0 2 15,-7 0-1-15,0 0 0 0,0 0 0 16,2 0-1-16,-1 0 0 0,5-1 0 0,0 1-1 16,-2-2-1-16,9 1 2 0,-7 0 0 15,4-1 0-15,3-1 0 0,-9 1 1 16,2 2-1-16,-1-1 0 16,-1 1 0-16,0-2 1 0,3 2 0 0,-7 0-1 15,0-1 0-15,0 1 1 0,2 0 1 16,-1 0 1-16,1 0 3 0,-1-2-4 15,1 2 0-15,-1 0-1 16,-1-1-2-16,2 1 1 0,-2-2 0 0,1 1 0 16,-1-2 0-16,2 3 0 0,-2-2 2 0,1-4-2 15,0 0 2-15,-1 1-1 16,2 1 0-16,-2-2 1 0,0 0 0 16,0-5-5-16,0 0 4 0,0 1-4 15,-3-1 4-15,2-1-1 0,-2 1 0 0,1 0 0 16,-1-9 0-16,2 1 1 0,-2-5-1 0,0-2 1 15,-1 0-1-15,2-1 2 16,1-2 0-16,-2-3 0 0,2 0-2 16,-2-1 3-16,0-2-3 0,0 3 1 15,-2 0-1-15,1 2 1 0,0 0-1 0,-2 1 2 16,2 0-2-16,-1-2 1 0,2 3 0 16,0-2-2-16,2-2 1 0,0 2-4 15,1-2 4-15,0-2-3 16,0 2 2-16,0-1 2 0,0 0-2 0,0-1 1 15,1 1-1-15,0 0-1 0,2-1 2 16,-1 0 0-16,1 2-1 0,-2-1 3 16,-1 3-2-16,0 1 0 0,0 0 1 15,0 2 0-15,0 0-1 0,-1-2 3 16,-2 1-2-16,-2-1-4 0,1-1 4 0,0 0-6 16,-3-2 5-16,2-1 0 0,2 1 0 15,2-3 0-15,-2 0-1 0,3-2 3 16,0-1-2-16,0-1 1 0,0 0-2 15,0-1 2-15,0-1-2 0,0 2 2 16,0 1-1-16,-1-1 1 0,1 3 0 0,0 0-6 16,0 1 6-16,0 2-5 15,-2-3 3-15,2 1 2 0,0-1-2 16,-1-3 2-16,1-2-1 0,-2-5 1 16,1-1-1-16,-2 1 2 0,1-3-2 0,1 3 0 15,1 2 1-15,-3 3 0 0,3 1-1 16,-1 3-2-16,-1-1 2 0,-2-2-4 15,3 3 5-15,-4-3 0 0,1-1-2 16,1 1 2-16,0-1-3 0,0-1 3 16,1 1-2-16,1 0 2 0,1 2 0 0,-2 1 1 15,0 1-2-15,1 0 1 0,-1 1-1 16,1 1 1-16,-1 2-2 0,1 0-4 16,-1 1 4-16,2 1-5 15,-1 4 6-15,1 1 1 0,-2 2-2 0,2 1 2 16,0-2-1-16,-1 0 1 0,-1-4 0 15,2-3 1-15,-1-2-2 0,1 0 0 16,0-2 0-16,0 4 1 0,0-2-1 16,0 0 2-16,0 2-2 0,0 2 1 15,0-2-1-15,0-1 2 0,0 1-6 0,0 2-8 16,0 0 7-16,0 2-5 0,0 3 10 16,0 0 2-16,0 3-2 0,1-3 0 15,-1 1 0-15,0 0 1 0,0 0 0 16,0-3-1-16,0 2 1 0,0-3 0 15,0 1 0-15,0 2 2 0,0 3-3 16,0 2 3-16,0 1-3 0,0 5 1 16,0-8-1-16,0 3 0 0,0 5 0 15,0-5 1-15,2-2-1 0,-2 9 1 16,0-10 0-16,0 8 2 0,0 0-3 0,0-8 1 16,0 2-16-16,1-4-3 0,1 6 3 15,-1 2-1-15,1 3 16 0,-1 1 2 16,1-1-2-16,-2 1 0 0,1 2 0 15,1-2 0-15,-2 2 1 0,1-3-1 16,1 3 0-16,0-3-1 0,-1 1 1 0,2 0 0 16,0 1 0-16,-1 2 1 0,1 0-2 15,-2 5 1-15,1-6 0 16,-1 6 1-16,1-1-1 0,-1 0 0 16,-1 5 0-16,0-1 0 0,0 1 0 0,0-2 0 15,2 1 0-15,-2 0 0 0,0-1-1 16,0 1 0-16,1-7 2 0,-1 2-1 15,0 0 0-15,0-6 1 0,0 5-1 16,0 1 1-16,0-6 0 0,0 6 0 16,0 0-1-16,3 1 0 0,-3 5 0 0,0-1 0 15,0 1-1-15,0-2 1 16,1 1 0-16,-1 0 1 0,0-1 1 16,0 1-4-16,0-6 4 0,0 0-2 15,0 1 0-15,0 1 0 0,0 5 0 0,0-2 0 16,0 2-2-16,0-1 4 0,0 0-2 0,0-5 1 15,0-1-1-15,0 2-1 16,0-6 2-16,0 6-1 0,0-1 0 16,-1-4 0-16,-2 5 0 0,2-6 0 15,-5-2 2-15,3 2-2 0,-3-4 1 0,3 5 0 16,1 5 0-16,-3-6 0 0,4 7 0 16,-1-1-1-16,-1-5 0 0,2 5 0 15,-1-1 1-15,-1-5-1 0,2 6 0 16,-1 1 1-16,2 0-1 0,0 4 0 15,-1-3 2-15,1 3-3 0,0-1 0 16,-2 0-1-16,1-4-1 0,-2 0-1 16,-4-4-4-16,-5 1-8 0,-6 5-33 15,-17 3-60-15,-10 0-181 0</inkml:trace>
  <inkml:trace contextRef="#ctx0" brushRef="#br0" timeOffset="35709.9716">15238 1971 41 0,'0'0'29'0,"0"0"6"0,0 0 2 16,0 0-12-16,0 0-6 0,0 0-4 15,0 0-2-15,0 0-2 0,0 0-5 16,12-19-3-16,4 15 0 0,-2 0-2 0,9 1 0 15,2 1-1-15,4 2 0 16,3 0 1-16,2 0-2 0,4 0 3 16,1 0-3-16,1 0 1 0,1 0 0 15,0 0 0-15,2 0 0 0,-1 0 0 0,0 0-3 16,1 0 1-16,-1 0 5 0,1 0-4 16,-1 0 5-16,-1 0-1 0,-1 0-1 15,-2-1 1-15,0-2 1 0,1-1 2 16,1 0-3-16,1 0 2 0,-1 0-1 15,-2 0-2-15,1 1 4 0,-5 0 1 16,1 1 0-16,0-2-12 0,1 1 14 16,4 1-14-16,2-2 13 0,2 1-2 15,1 0 0-15,-3 0-3 0,-2 0-12 16,0-3 12-16,0 0-14 0,-3 0 14 0,0 0 2 16,-2 1-2-16,-1 2 2 0,-12 1-2 15,-2-1 1-15,-9 2 2 0,-4 1 3 16,-1 0 3-16,-6 0-2 0,0-2-2 15,0 2-4-15,2 0-4 0,-1 0 1 16,1-1 0-16,-1 1 1 0,1 0 0 0,-1 0 1 16,0-2-2-16,1 2-1 15,-1 0 0-15,1 0 0 0,-1-1-1 16,1 1 1-16,-1 0 0 0,2-1 0 16,-2 1 2-16,1 0 0 0,-1 0-1 0,1-2 1 15,-1 2-6-15,1 0-4 0,-1 0-8 16,-1 0-6-16,3 0-12 0,-2 0-7 15,-1 0-12-15,0 0-23 0</inkml:trace>
  <inkml:trace contextRef="#ctx0" brushRef="#br0" timeOffset="37709.2046">15166 2020 213 0,'0'0'47'16,"0"0"-7"-16,0 0-10 0,0 0-9 0,0 0-4 16,0 0-7-16,0 0-7 0,0 0-3 15,0 0-1-15,0 0-1 0,28-60 2 16,-25 58 1-16,-3 2 0 0,0-1 1 15,0 1-2-15,2 0 1 0,-2-2-3 16,3 2-3-16,-2-2-3 0,1 2-3 0,-1-1-3 16,1 1 2-16,-1 0 4 0,1 0 2 15,1 0 3-15,1 6 1 16,-1 3 0-16,3 6 1 0,-2 4 2 16,0 0 1-16,-1 10-1 0,0 2 0 0,0 2-1 15,-1 3-1-15,-1 0 0 0,-1 1-1 16,0-2 2-16,0-3 2 0,0-2-1 15,-1-3 0-15,-1-9-1 0,1 2 0 16,-2-1 1-16,1-8 1 0,1 9 2 16,-1-6-1-16,1-2 1 0,-1 2-1 0,2-8-1 15,0 5-1-15,0-6 8 0,0 0-9 16,0 1 9-16,0-6-9 16,0 0 0-16,0 0 3 0,0 2-2 15,0-1 1-15,0 1 0 0,0-1 2 0,0 2-1 16,0-3 4-16,0 2 1 0,0 0 2 15,3 2 2-15,-1 0-1 0,4 4-1 16,-2-1-3-16,5-5-1 0,-1 3-2 16,1 0 1-16,0-3-1 0,2 1 0 15,-1 3 0-15,1-5-1 0,1 2-2 0,-7-2 2 16,5 1-2-16,-6 0 0 0,1-1 0 16,6 0-1-16,-8 0 1 0,9 1 0 15,2 1 6-15,-4 1-7 0,6 0 5 16,-7-1-5-16,1 1 0 0,1-2 0 15,-6-1-1-15,1 1 1 0,-6-2-1 16,0 0 2-16,0 0-1 0,1 0 1 16,1 2-1-16,-1-2-1 0,-1 0 1 15,3 1 0-15,-2-1-1 0,-1 0 0 16,2 1 0-16,-2-1 0 0,1 2 1 0,-1-2-1 16,2 1 1-16,-2-1-1 0,1 2 0 15,-1-1 1-15,2 6-2 0,2-2 2 16,-3-2 2-16,1 2-2 0,-2 0 0 15,1 1 1-15,-1-1-1 0,2 5 0 16,-1-3 0-16,-1-3-1 0,0 8 1 0,0-6 0 16,3 5 0-16,-2 0 1 0,1 0-1 15,-1 1 0-15,-1-2 0 0,2 0-1 16,-2-5 1-16,1 6 1 0,-1-5-1 16,0 0 1-16,2 4-1 0,-1-3 0 15,-1-4-1-15,2 10 2 0,-1-7-1 16,-1 5 1-16,2 1 0 0,-2-2-1 15,1 1 1-15,-1 1-1 0,0 0 1 16,0 2-1-16,0 0 2 0,0 1-1 16,0-1 2-16,0-1-2 0,0 1 0 15,0-4-1-15,0 3 0 0,0-9 0 0,0 7 1 16,0-5-1-16,2 5 1 0,-2 1-1 16,2-2 0-16,-2 1 1 15,0-7-1-15,0 9 1 0,0-8 1 0,0 2 0 16,3 5-1-16,-3-6-2 0,1 6 1 15,-1 0 0-15,0-7 0 0,2 7 1 16,-2-6-1-16,0 4 7 0,1 3-5 16,-1-3 6-16,0 2-6 0,0-7 1 15,0 7 1-15,0-6-2 0,0 8 2 0,0-2-3 16,0 1 0-16,0 0-1 0,0-1 0 16,0 0 0-16,0 1 1 0,2 0 1 15,-2 1-2-15,1-1 1 16,-1-1 0-16,2 2-1 0,-2-2 2 0,0 0 0 15,0 0 0-15,0 0 0 0,0 2 0 16,0-2-2-16,0 3 1 0,0-3-1 16,0 3-1-16,0-2 1 0,0 0 0 15,0 7 0-15,0-8 4 0,0 8-4 16,0-3 0-16,0-4 0 0,0 6 0 0,0-1-1 16,0-6 2-16,0 6-2 0,0-5 1 15,0 0 0-15,0 6-3 0,0-7 3 16,0 6 0-16,0-6 0 0,0 1 1 15,0 1-2-15,0 0 1 0,0 0 5 16,0-1-5-16,0 1 5 0,0-2-4 0,0 1-2 16,0-1 1-16,0-1-1 0,0 3 0 15,0 6 1-15,0-8 0 16,0 9 0-16,0-1-1 0,0-6 0 16,0 6 2-16,0-2-1 0,0-6 0 0,0 6 0 15,0-6 0-15,0 2 0 0,0-2 1 16,0 2-1-16,0-2 1 0,0 1-2 15,0 1 0-15,-2 0 0 0,2 6 2 16,-1-8-2-16,1 9 3 0,-2-1-2 16,1 0 0-16,-1-1 0 0,1-1 1 0,-2 0-2 15,1 1 0-15,-1-3 2 16,1 3-1-16,-1-3 0 0,3-4 1 16,-3 7-1-16,3-8-1 0,-1 2 2 15,-1-1 0-15,2 2-1 0,-1 6 4 0,1-7-1 16,-2 7-2-16,2-6 5 0,0 1-7 15,-1 5 1-15,-2-8 0 0,3 8 0 16,0-9 0-16,-1 3 0 0,-1 0 0 16,1 0 1-16,-2 4-1 0,0-4 0 15,2 4 2-15,-1-6-2 0,2 1 1 0,-1-1 0 16,1 1 0-16,0-1 0 0,-2-2 1 16,2 3-1-16,-1-1 1 0,1 0-1 15,-2 2-1-15,-2 4 2 0,4-6-2 16,-3 6 1-16,2-2-1 0,-2-5 0 15,1 0 1-15,1-1-1 0,1-3 0 16,-2-3 0-16,2 2 0 0,-1-1 0 16,1 0 0-16,-2-1 0 0,2 3-1 15,-2-4 2-15,0 4 0 0,1-3-1 16,1 3 1-16,0-7-1 0,0 0-1 0,0 4 1 16,-2 1 0-16,2 0 0 0,0 1 1 15,0-6-1-15,-1 0 1 0,1 0 0 16,0 2-1-16,0 0 1 0,0-1 1 15,0 1-2-15,0 0 0 0,0-1-2 16,0 0 2-16,-3-1 0 0,3 1 2 0,0 1-2 16,0 0 0-16,0-1 0 15,0 1 0-15,0-1 0 0,-1 0 0 0,1 6 0 16,-2-1 0-16,1-1-2 0,-1 7 4 16,2-6-2-16,0-1 0 0,-1 7 0 15,1-6 0-15,-2 0 0 0,2 7 0 16,0-3-2-16,0 5-33 15,0 4 4-15</inkml:trace>
  <inkml:trace contextRef="#ctx0" brushRef="#br0" timeOffset="40993.7975">15525 5146 12 0,'0'0'22'0,"0"0"6"0,0 0 4 0,0 0-1 15,0 0 0-15,0 0-4 16,0 0-3-16,0 0-6 0,0 0-2 16,-14-7-2-16,14 7-2 0,-1-2-1 15,1 2-4-15,-3-1-4 0,3 1-2 0,0-1-1 16,0 1-3-16,0 0 1 0,0 0-1 16,-2 0 1-16,2 0 2 0,0 0 2 15,0 0 2-15,0 0 3 0,0 0 1 16,0 2 1-16,0 5-1 0,0 3 3 15,2 0-2-15,-2 0 4 0,3 1 0 0,-3 0-3 16,1 1 0-16,-1 0-3 0,0 2 0 16,0 1 0-16,0-1 0 15,0-1-1-15,0 7 1 0,0-8 0 16,-1 6 0-16,1-8 0 0,-3 3 0 0,3-2 1 16,-2 1-2-16,0-2-1 0,-1 1 0 15,2 1 0-15,-1-1 2 0,-1 0-3 16,2-3 2-16,-2 3-2 0,1-7-2 15,1 9 0-15,1-6-1 0,-3-2 1 16,3 5-1-16,0-3 1 0,-1-1 0 0,1 0 1 16,0-6-1-16,-2 0 2 0,1 5-1 15,-1-1 0-15,1 3-1 0,1-3 0 16,-3 0 0-16,2 0-1 16,-1 2-1-16,1 4 0 0,1-4 0 0,-2 0 0 15,1 5 1-15,1-5-1 0,-2-2 1 16,2 3-1-16,0-7 1 0,-1 4-1 15,1 2 1-15,-3-2-1 0,3 3 0 16,0-3 2-16,-1 3-2 0,-1-4 0 16,1 8 1-16,1-6-2 0,-2-1 2 0,2 2 0 15,0-6-1-15,-1 5 0 0,1 1 1 16,-2-1 0-16,2 1 0 0,0-6 0 16,-1 0 2-16,1 0-1 0,0 1 0 15,0 0 1-15,-2 1 0 0,2 0 0 16,0-1 1-16,-1 1-1 0,1-1-1 0,0 0-2 15,-2 1 1-15,2 0 0 16,0 0-1-16,-5 2-1 0,2-1 2 16,0 1-1-16,-3 1 1 0,3-2 0 15,0 0-1-15,0 0-1 0,-1-1 2 0,0 1-2 16,1-1 1-16,-4 1-1 0,2 1 1 16,-2 0-1-16,-3 3 2 0,3-3-2 15,-2 1 1-15,0-2 0 16,1 2 0-16,-2-1 0 0,1 0 0 0,-2 1 1 15,0-1-1-15,2 1-1 0,0-1 1 16,0 1-2-16,0 0 3 0,2-3-1 16,-3 3 0-16,1-3 1 0,0 3-2 15,-1-1 0-15,2-1 2 0,3-2-1 16,2 1 1-16,-1 0-1 0,-2-1 1 0,2 1-1 16,0-1 0-16,-1 0 1 0,1 1-1 15,-5 2 0-15,-1 0 0 0,3-1 0 16,-2 1 0-16,2-1 4 0,-2 0-4 15,5-1 5-15,1 1-7 0,3-3 2 16,-1 0 0-16,1 0-1 0,-2 2 1 0,1-1 0 16,-1 0 0-16,1-1 1 15,-1 1 1-15,1 1-2 0,-1 0 0 0,-2 1-2 16,-1 0 1-16,2 0 1 16,0 0-1-16,0-2 1 0,0 2 0 0,-3 4-1 15,0-1 1-15,1 0 0 0,-1 0-2 16,1 1 3-16,-2 1-2 0,4 1 1 15,-1 1 1-15,-2-2-2 0,2 2 0 16,1 0 1-16,-1 5 0 0,2-6-1 16,-2 8 2-16,1-2-2 0,-2 2 2 0,-3 2-1 15,5-3 1-15,-1-1-1 16,-1 2 1-16,1-1-1 0,-2 7 1 0,2-9 0 16,0 1 0-16,2-6-1 15,1-4 0-15,-1 7 0 0,2-6 0 0,-1 7 0 16,-1-2 1-16,2 3-1 0,-1-1 2 15,1 1-2-15,0 0 0 0,0 0 0 16,0 1 1-16,0-2-1 0,0 2 1 16,0-4 0-16,0 3 1 0,0-2 0 15,0 2 0-15,0-4-1 0,0 2 1 0,0-6-2 16,-2 6 0-16,2-5 1 0,0-2-1 16,-1 8 0-16,1-7 1 0,0 0-1 15,0 0 0-15,-2-1 0 16,2 1 1-16,0-1 5 0,-1 5-6 0,1-4 5 15,0 0-5-15,0 0-1 0,0-6 1 16,-3 0 0-16,3 0 0 0,0 2 0 16,0-2 0-16,0 3 0 0,0-2 0 15,0 0-1-15,0 1 0 0,0 0 0 16,0-1 1-16,0 1 1 0,0-1 1 0,0 1-1 16,4 3 1-16,-1-3-1 0,2 1 0 15,-2 0 0-15,1-3-2 0,3 2 2 16,3-2-1-16,2 2 0 0,-1-2 0 15,0 0 0-15,0 0 0 0,2 0 0 16,-1 0 1-16,8 0-2 0,-8 0 2 0,8 0-1 16,-2-2 0-16,-6-1 1 0,8 1-1 15,-2-1 0-15,0 2 0 0,4-2 0 16,0 0-1-16,-2 0-3 16,-1 0 4-16,3-1-5 0,-2 2 5 0,0-1 0 15,3 1 0-15,0 1 0 0,3-1 0 16,3-1 0-16,0 2 0 0,0-1 0 15,0 2 0-15,-3 0-1 0,2 0 1 16,-2 0 3-16,0 0-3 0,0 0 0 16,-2 0 0-16,1 0-4 0,2 0 4 0,-1-1 0 15,0 1 0-15,0-2 0 0,2 2-2 16,-1-1 0-16,2 1 3 0,1 0-2 16,1-3 2-16,-1 1 0 15,2 0-1-15,-2-1 0 0,1 0 0 0,-1 2 2 16,-5 1-4-16,4-1 2 0,-3 1 0 15,1-2 0-15,2 0 2 0,2 2-2 16,0-1 0-16,3-1 1 0,-1 2-1 16,0-1-1-16,2 1-1 0,2 0 4 15,2-2-2-15,5 1 0 0,2-1 0 0,1-1-2 16,-1 2 2-16,-1-2 2 0,-4 3-2 16,-3-2 1-16,-6 1-1 0,-12-1-4 15,0 2 5-15,-5-2 1 0,-9 2 0 16,5-1 0-16,-5 1-2 0,0 0 0 15,-1 0 0-15,-5 0-1 0,0 0-2 16,0 0-9-16,2 0-15 0,1-4-21 16,0 1-41-16,-2-9-120 0</inkml:trace>
  <inkml:trace contextRef="#ctx0" brushRef="#br0" timeOffset="44131.2257">16767 1852 80 0,'0'0'40'0,"0"0"0"16,0 0-7-16,0 0-8 0,0 0-6 15,0 0-10-15,0 0-3 0,0 0-4 16,0 0-1-16,0 0-1 0,-13-7-1 15,13 6 2-15,0-1 1 0,9-2-1 16,8 1 0-16,4-2-1 0,1 5 1 16,4-3-1-16,0 2-1 0,2 1 1 0,1 0 1 15,1 0-1-15,-1 0 0 0,0 0 0 16,-2 0 0-16,0 1 1 16,-3 2-1-16,-1-3 0 0,-7 2 0 15,0 1-2-15,-6-1-2 0,-5-1 2 0,3 0 0 16,-4 1 2-16,1-1 0 0,-1 1 0 15,-4-2 0-15,5 1 0 0,4 4 15 16,2 0-13-16,3 0 14 0,-1 0-16 16,3 0-2-16,4 2 2 0,-7-2-1 15,2 0 0-15,-8-3-1 0,3 3 9 0,0 0-12 16,-5-4 12-16,-1 2-10 0,-4-3 0 16,0 0 1-16,0 0 1 0,1 2 0 15,4 2 1-15,-2-1 0 0,0 0 0 16,2 3 0-16,-2-2 1 0,0-2 0 15,0 2-1-15,-2-2-1 0,2 2 0 16,0-2-1-16,0 3 2 0,-1-1 0 16,-1 0 2-16,1 1-2 0,-1 3 1 15,3-3-1-15,-1 5 1 0,-2-1 0 16,1 1 0-16,1 0 2 0,-2 1-3 0,1 0 1 16,1 0-1-16,0 7 1 0,-2-8-1 15,2 7 1-15,0-1-1 0,-2 3 2 16,3 4 2-16,-1-8-2 15,-3 5 1-15,0-2 0 0,0-6 2 0,0 8-2 16,0-2 1-16,0-4-2 0,0 4-1 16,0 0 0-16,0-4 2 0,0 4-3 0,0-6 1 15,0 0 0-15,0 0-1 0,0 0 1 16,0 1-1-16,0-3 0 16,2 2 1-16,-2-7 1 0,1 5-2 0,-1-4 1 15,0 1 0-15,0-2-1 0,0 2 2 16,0-1-2-16,0 1 0 0,0 3 0 15,0-6 4-15,-1 1 0 0,-4 4 3 16,3-5 11-16,-3 4-13 0,1-1 8 16,1-4-11-16,-3 4 1 0,3-4-1 15,-4 3 1-15,-6 0 2 0,1 0-1 0,-6 1 1 16,0-1-2-16,3-1 1 16,0 0-4-16,-2-2 2 0,1 0 0 15,-6 2 5-15,2 2-5 0,5-3 5 0,0 0-7 16,6-2 0-16,-3 1 0 0,1-1 0 15,0 1 0-15,-1-1 0 0,1-1 0 16,1 2 0-16,6-3-1 0,-9 3 1 16,4-2 0-16,-6 4 0 0,-6 0 0 15,2-1 0-15,6 1 0 0,-3 0-1 0,6-3 1 16,-1 2-1-16,1 1 1 0,5-4-2 16,1 0-1-16,4-1 1 0,-2 0-1 15,-2 1-2-15,0 3 1 0,-2-3 0 16,3 2 2-16,3-3 0 0,-3 3 0 15,0 1 1-15,0-2 1 0,0 7 0 16,2-4 0-16,-2 4 1 0,0 0 1 16,0 1-1-16,1 1 0 0,-1 0-1 15,0 0 0-15,0 1 1 0,-1 4-1 16,1-5 1-16,0 7-1 0,0-1 1 0,3-6-1 16,-2 10 1-16,1-10-1 0,1 5 2 15,0 6 1-15,-2-3-2 0,2 7 1 16,-1-9 1-16,-3 1-2 0,2 0 0 15,-2 2 1-15,3 4 0 0,-4-2 2 16,2-2-2-16,0 2 1 0,-1-1 3 0,1-1 1 16,-2 1-1-16,2-6 6 15,0 2-9-15,1 3 2 0,-1 0-3 16,0 5-1-16,2 0 0 0,-1-2 0 0,-1 0-1 16,2-2-1-16,-2 1 1 0,0-1 0 15,-1-3 0-15,3 0 0 0,-2 1 0 16,1 1 0-16,-1 7-1 0,2-3 2 15,-1 2 3-15,1 0 1 0,-2-1 0 16,2 0-1-16,-1-2 1 0,1-1-5 16,-1-6 2-16,1 2-2 0,-2 0 0 0,1 0 1 15,-2-1-1-15,3 1-1 16,-2 1 1-16,0-6 3 0,3 9-3 16,-3-3 4-16,3-5-4 0,-1 7-2 0,1-3 1 15,0-4 0-15,0 6 2 0,0-2-2 16,0-6 1-16,0 6 1 0,0 0-2 15,1-7 2-15,1 7-1 0,-2-1-1 16,1-3 1-16,-1 4-2 0,3 0 2 16,-2-2-1-16,1 4 0 0,1-4 1 15,1-2-1-15,-1-1-1 0,1 5 2 0,-1-2 0 16,-3-4 2-16,3 6 0 0,-2-2-2 16,1-5 0-16,-2 7 1 0,1-8-2 15,-1 3 2-15,0-1-1 0,0 1 0 16,0-1 0-16,0-1 0 0,0 3 0 15,0-1 0-15,0-1 0 0,0 3 0 16,0-3 0-16,0 1 1 0,0 0-1 16,0 1 1-16,0-1 4 0,0 1-4 15,0 6 3-15,0-9-4 0,0 11 0 16,0-4-1-16,0-6 1 0,0 7 0 0,0-8-1 16,0 2 1-16,0 5 0 0,0-4 0 15,0 5 0-15,-1-1 0 0,-1 2 0 16,1 5 1-16,-2-3-1 0,3-4 1 15,-1 1-1-15,-2 1 0 0,3-7 0 16,-2 8 0-16,1-1 1 0,-1-2 0 16,1 3-1-16,1-3 1 0,-2 1-1 15,0 1 0-15,2 3 1 0,-2 2-1 16,1-2 0-16,-1-6 1 0,2 0-2 16,-1-6 2-16,1 0-2 0,-3 2 2 0,3-8 1 15,0 1-2-15,0 1 1 0,0-1 0 16,0 0 0-16,0 7 2 0,0-6 1 15,0 5-3-15,0 0 4 0,0-1-4 16,0 1 0-16,0-2-1 0,0 1 1 16,0-1 0-16,0 2 1 0,0-1 0 0,0 2 0 15,0-2 1-15,0 1-1 0,0-5 0 16,0 3-1-16,0-4 0 0,0-1 0 16,0 1 0-16,0-6-1 0,0 0 2 15,0 5-1-15,0 1 0 0,0-2 1 16,0 7 0-16,0-7 0 0,3 1-1 15,-2 6 0-15,1-7-1 0,-2 1 1 0,1-1 1 16,-1-4-1-16,0 3-1 16,2 2 1-16,0-1-1 0,0 1 1 15,-2-5 0-15,0 0 1 0,0 0 4 0,1 2-2 16,-1-1 0-16,2 0-2 0,-2-1 0 16,1 2-1-16,-1-2-1 0,2 1 1 15,-2-1 0-15,1 2 0 0,1 0 1 16,-1-1 0-16,3 2-2 0,1 1 0 15,2-1 1-15,0 2 0 0,-4-3 1 16,6 2-1-16,-5-2 2 0,6 1 0 16,-1 1-1-16,1-2 1 0,0 1-1 15,2 0 1-15,-2-1-3 0,3 0 0 16,1 2-2-16,-5-3 2 0,7 4 0 0,-3 0 2 16,-3-3-2-16,3 4 0 0,-4-2 0 15,1 0 0-15,3 0 0 0,-4 0 0 16,6 2 0-16,2-3 0 0,1 1 0 15,5 1 1-15,-2-1-2 0,-7 0 1 16,1-3 1-16,-4 0-1 0,1 2 0 0,-2-3 0 16,1 2 1-16,-1 0-2 0,-5-1 1 15,-1 1 0-15,2-1-1 0,-2 0 1 16,3 2 0-16,2 1 0 16,0 0-2-16,-2 1 2 0,-1-1-1 0,1 1 0 15,-4-2 0-15,1 3 0 0,0-3 0 16,1 3 0-16,-1 1 1 0,-1 2 0 15,2 0 0-15,-4-1 0 0,2 2-1 16,0 0 0-16,0 6 1 0,-2-7 0 16,3 9 0-16,-2-8 0 0,-1 3 0 0,2 0 0 15,-1-1 0-15,-1 0-1 16,-1 2 2-16,2 4-1 0,-1-6 0 16,0 8 0-16,1-2-1 0,-1 0 6 15,2 7-5-15,-1-8 6 0,-1 1-6 0,-1-2-2 16,2-2 2-16,-2 4-1 0,1 0 1 15,-1-5 0-15,0 6 0 0,0 1 0 16,0 1 0-16,0 5-1 0,0 0 1 16,0-2-1-16,0 2 0 0,0-2 1 15,-1 1 1-15,-2-3-2 0,1 3 3 0,1-1-2 16,-1-1-1-16,2 0 1 0,0 0 0 16,0 2-1-16,0-1 2 0,0-5-1 15,0-1 0-15,0 1 0 0,0-6 0 16,-1 7 0-16,1-8 0 0,-2-2 0 15,1 2 0-15,1-2 5 0,-1 3-5 16,-1-4 6-16,2 2-6 0,-1-6 0 16,1 0 0-16,0-5 0 0,0 0 0 15,0 0 0-15,0 2 0 0,0-1 0 16,0 1 0-16,0 0 0 0,-2-2 1 0,2 3 1 16,0-2 1-16,-1 1-1 0,-1 2-1 15,-1 1 0-15,2 0 0 0,-6 0 0 16,4-2 0-16,-6 0 0 0,-7 1-1 15,-3-3 1-15,-8-1-1 0,-5 0 0 16,-3 0-1-16,-6 0 1 0,-7 0-3 0,-6 0-1 16,-6 0-8-16,-10 4-28 15,-2 9-78-15,-9 0-159 0</inkml:trace>
  <inkml:trace contextRef="#ctx0" brushRef="#br0" timeOffset="45359.0355">23720 1957 107 0,'0'0'28'0,"0"0"6"16,0 0 0-16,0 0-2 0,0 0-7 15,0 0-10-15,0 0-4 0,0 0-9 16,0 0-4-16,-19-19 1 0,19 18-3 16,14-1 3-16,11 2 1 0,9 0-1 15,10 0 1-15,9 3 0 0,11 1 2 16,10 2 2-16,7-5-1 0,8-1 0 15,8 0-1-15,9-1 0 0,1-5 1 16,4 2 0-16,1-1 3 0,-3 2-3 16,-7-2 3-16,-8-1 0 0,-9 1-1 0,-11 1-2 15,-9 2 1-15,-14 1-15 16,-8-1 14-16,-16 0-1 0,-12 2 7 0,-9 0 26 16,-6 0-1-16,0-1-13 15,0 1 8-15,1 0-28 0,1-2 2 0,-1 1-1 16,0 0-19-16,1-1 12 0,-2 0-18 15,1 0 5-15,-1-2-6 0,-10 1-14 16,-9 0-8-16,-10 3-33 0,-11 0-22 16</inkml:trace>
  <inkml:trace contextRef="#ctx0" brushRef="#br0" timeOffset="47966.8329">24023 1969 10 0,'0'0'9'0,"0"0"5"16,0 0-2-16,-82-7 0 0,64 4-5 15,6 2-2-15,-7 0 0 0,6-1 0 16,0 2 0-16,-8 0-1 0,2 0 1 0,-7 0 1 16,2 0 3-16,7 0 5 15,-1 0 3-15,4 0 4 0,1 0 1 16,1 0-1-16,5 0-3 0,-5 0-4 16,7 0-3-16,-1 0-3 0,0 0-2 0,6 0 2 15,-1 0-1-15,1 0 2 0,-2 0-2 16,1 0-5-16,-1 0-6 0,-4 0-3 15,1 0 0-15,-4 2 4 0,-2 5 2 16,3 4 1-16,-1 3 0 0,1 4-3 16,4 0 2-16,-1 1-1 0,2 2 1 0,0 2 1 15,0 4 0-15,0 4 1 0,1 1-1 16,-1 2 0-16,-1-1 0 0,1 0-1 16,0-1-2-16,0-1 0 0,1-4 2 15,1-1 1-15,-2-1 2 0,2-2 4 16,-2 1 0-16,1 1-2 0,1-3 8 0,-1 3-1 15,2-3-2-15,0-6 0 16,0 1-8-16,0-7-1 0,0 0 2 16,2 3 0-16,-1-9-1 0,1 7-1 15,-1-4 0-15,-1-4-1 0,2 8 1 0,-2-5 1 16,0-1-1-16,2 5 1 0,0-5 0 16,1 5 3-16,0-2-2 0,1-2 2 15,2 2-2-15,-1-2-2 0,3 1 4 16,1-2 0-16,5 3 2 0,1-4 0 15,3 2-3-15,-5-3 1 0,2 2-4 16,-5-2 2-16,0 0-1 0,1 0 3 16,0-1-3-16,7 1 1 0,-2 0-1 15,6-1-1-15,0 2 1 0,-2-3 2 16,3-1-2-16,3 0 0 0,3 0 0 0,3 0 2 16,1-3 0-16,-1-1-2 0,-2 0 1 15,-8 3-3-15,-5 0 1 0,-4-1 1 16,-8 2 0-16,0 0 0 0,-5 0-1 15,0 0 0-15,0 0 0 0,2 0 0 16,-1 0-1-16,1 0 1 0,-1 0 0 0,1 0-2 16,-1 0 1-16,1 0 1 0,-1 0 0 15,1 0 1-15,-1 0-1 16,2 0-1-16,-2 0 0 0,1 0 0 0,2 0-1 16,-1 3 1-16,1-1 1 0,1 5 0 15,-2-4-1-15,0 0 3 0,0 0-3 16,-2 1 2-16,1-1 1 0,0 1-2 15,1 0 1-15,-3-4 1 0,1 4-2 16,1 0 1-16,-1-1-1 0,1 1-1 16,-1 0 1-16,2-1 0 0,-1-1 0 0,1 3 1 15,-3-5-1-15,1 3-1 0,2 0 1 16,-2 1 1-16,2-2 0 0,-3-2-1 16,0 0 3-16,0 0-5 0,3 1 4 15,3 3 0-15,-2-3-1 0,5 3 0 16,7 3 0-16,-8-4-1 0,7 3 1 15,-5-4 1-15,-6 1-2 0,1-1-2 16,-5-2 2-16,0 0-1 0,0 0 0 16,1 2 2-16,1 0 0 0,-1-1 4 15,1 1 1-15,0 4-2 0,0-2 1 0,-1 1-2 16,1 4-3-16,-2-4 0 0,2 6 0 16,-2-1 1-16,2 0 0 15,-1 3-1-15,1-1 2 0,-1 6-4 0,1-4 2 16,-2 6 2-16,0-2 0 0,0 0-1 15,0-1 0-15,0 1 1 0,-2 1-1 16,-1 3 3-16,-2 6 3 0,2 0-4 16,0-2 1-16,0-8-3 0,2 0-1 15,-1-6 0-15,1 3 0 0,-2 4 0 16,1-1 2-16,1 0-1 0,-2 0 0 0,1 0 1 16,1 2-2-16,-1 4 1 0,1 1-1 15,1 0 0-15,0 1 0 0,0 0 2 16,0 2-1-16,-1 0 2 0,-2 1-3 15,0 2 0-15,-1-1 0 0,-1 2 0 16,2 0 1-16,-1-2 0 0,0 1 3 0,-1-3-3 16,0 0 4-16,0 1-3 0,1 1-1 15,1 0 0-15,0 0-3 0,0 1 1 16,0 1 0-16,2-1 1 16,-1 1 0-16,1 4 0 0,-3 1 0 0,1 4-1 15,0 4 0-15,-3-5 2 0,0 2-2 16,0-7 2-16,0-1-2 0,0-1 1 15,0-2 5-15,0 1-4 0,1 1 4 16,3-2-4-16,-1-1-2 0,0-3 1 16,2 0 0-16,-1-5 0 0,2 2 1 15,-1-1 0-15,-1 3 0 0,1 2-1 16,-2 0 0-16,0 5 1 0,-1 2-1 16,-2-1 2-16,1-3 0 0,0 0 0 15,2-4-2-15,0 1 4 0,2-1-2 0,-1-3 1 16,2 2 1-16,0 0-2 0,0 0 3 15,0 1-5-15,0-1 3 0,2 1-3 16,-1-3 0-16,0 0 2 0,1 0-2 16,-2-2 1-16,1 3 0 0,-1-2 0 15,0 2-1-15,0 2 3 0,2-1-3 0,-1 1 0 16,-1-1 2-16,2 0 0 0,-2-1-1 16,0 2 3-16,0-4-4 0,0 2 2 15,0-1 0-15,0-1 1 16,0 0-1-16,0 0 0 0,4 0 0 0,-1 1 0 15,-2-8-2-15,2 3 1 0,-1-1 5 16,-1 2-4-16,0 4 1 0,1-7-4 16,-2 1 0-16,1 2 1 0,-1 1-1 15,0 5 2-15,0-2-1 0,0-3 0 16,-1-4 1-16,-1 0 0 0,1-7-1 0,-2-1 1 16,2 2-1-16,-1-6 0 0,2 1 0 15,-1-2 0-15,-1 1 0 0,1-1 0 16,1 2-1-16,0-6 1 0,-2 6 0 15,2 1 1-15,0-2 1 0,0 2-2 16,0-7 0-16,-2 5 0 0,2 0 1 0,0 0 0 16,0 1 0-16,0-6 0 15,-2 0 0-15,2 0 0 0,0 1 1 0,0 1-2 16,0-1-1-16,0 1 2 16,0-2-2-16,0 1 1 0,0-1 1 0,0 2-1 15,0-2 0-15,0 2 1 0,0-2-1 16,0 1 1-16,0-1 1 0,0 2-1 15,0-2 0-15,0 0 0 0,0 1 0 16,0-1-1-16,-1 0 0 0,-1 0 0 16,1 0 0-16,-1 2 2 0,1-2-2 0,0 0 0 15,-7 0 0-15,-5 0 0 16,2 1-3-16,-9 0 3 0,1 1 0 0,-3 1-1 16,-7 0 1-16,-1 0-1 15,-1 1-1-15,0 1 3 0,0-5-2 0,2 3 1 16,0 2 1-16,3-2-2 0,1 3 0 0,0 0 1 15,0 1-2-15,1 1 0 16,-1 0 1-16,3 1 0 0,-1-2 0 16,7-1 1-16,2-1-1 0,0 0 1 15,5-3-1-15,-6 5 1 0,1-1-1 0,1 1 1 16,-2 0 2-16,2-2-2 0,4-1 0 16,-2 0 0-16,1-1-2 0,-1 2 2 15,2-1-2-15,0 1 2 0,1-1 0 16,1 1-1-16,0 1 0 0,1 0 1 15,1 2-1-15,0-1 1 0,-1 5 0 16,1-2 0-16,-1 5 0 0,2 0 1 0,-1 0-1 16,-1 6 1-16,2-2-2 15,-2 2 2-15,4 0 4 0,-1 0-5 16,1 4 6-16,2-8-7 0,0 2 1 0,0 1 1 16,0-7-2-16,0 9 1 0,0-2 1 15,0-1-1-15,0 7-1 0,0-2 2 16,0 1-2-16,3 0 1 0,-1 3-1 15,0-3 1-15,1 3 0 0,-3-4 1 16,0 0-2-16,0-1 0 0,0 0-1 0,0-6 2 16,0 0-1-16,0-6 1 0,0 1 0 15,-3 3-1-15,2-5 2 16,0 0-1-16,-1-5-2 0,2 1 3 16,0-6-1-16,-1 0 0 0,1 0 1 0,0 6-2 15,0 1-2-15,0-1 2 0,0-1-1 16,0-2 1-16,0 2-1 0,0-2 1 15,3 2 1-15,-3-5 1 0,0 0-1 16,0 0 0-16,1 2 2 0,0-2-2 16,2 1 1-16,3 0-1 0,-2 1-1 0,1 1 1 15,3-2 0-15,-1 0 0 0,5-1 0 16,0 2 0-16,2-2 0 16,5 0 0-16,0 0 0 0,5 0 0 15,-8 0 0-15,3 0 0 0,0-2 0 0,-2 1 0 16,8-2 2-16,-9 0-2 0,2 2 0 15,3-2 0-15,-1 1 0 0,9 1 0 16,0-3 1-16,1 3-1 0,4 0 0 16,2-3 0-16,2 1-1 0,3 1 1 15,3-1 0-15,3-1 0 0,4 0 0 0,0-1 1 16,5-1 3-16,0 0-2 0,2-1 1 16,-2 1-1-16,-3 1-3 0,-6 0 1 15,-5 3 0-15,-5 0 0 0,-3 2 1 16,-8 0-3-16,0 0-6 0,-4 2-11 15,-9 0-43-15,-3 1-74 0,-6 0-120 0</inkml:trace>
  <inkml:trace contextRef="#ctx0" brushRef="#br0" timeOffset="50779.6789">25082 2010 91 0,'0'0'10'0,"0"0"0"16,0 0 4-16,0 0 0 0,0 0 1 0,0 0-7 16,0 0-3-16,0 0-4 0,0 0 1 15,0 0 3-15,-19-11 1 0,17 10 1 16,2 1 0-16,-1-2-3 0,1 2-2 15,0 0 2-15,0-2-2 0,1 2 2 16,5-2-2-16,7 1 0 0,9 1-1 16,3 0 3-16,6-2 0 0,3 2-1 0,5 0 1 15,4-1-1-15,2-2 1 16,4 0-1-16,-1-1 2 0,1-1-3 16,-3-1-1-16,-1 1 2 0,-4 1-3 0,-2-1 0 15,1 3 2-15,-2-1-1 0,1-1 1 16,0 1 0-16,1 1-1 0,1 1 1 15,-2 0 0-15,0 1-4 0,-3-2 4 16,-1 2-2-16,-2-2 0 0,0 1 2 16,1 0-2-16,-1 0 0 0,-4-2 0 0,-8 2 0 15,-7 1 1-15,-8 0 1 16,-6 0 0-16,5-1-1 0,1 1-1 16,-2 0-1-16,2 0-2 0,-6 0 1 15,0 0 0-15,4 0-1 0,2 0 3 0,3 0 1 16,-1 2-2-16,1 2 1 0,4 2-1 15,-4-2 0-15,2 4-1 0,1 0-1 16,-6-3 0-16,2 6-1 0,1-1 2 16,-5-1-1-16,3 6 3 0,-2-1-1 15,-1 5 0-15,2 4 1 0,0-1 0 0,-2 3-1 16,0 0 1-16,2 5 0 0,-1 3 1 16,-1-1-2-16,1 1 0 0,0-2 1 15,-2-1 1-15,0-2 2 0,-3 0 3 16,0-1 0-16,0-1 2 0,0-2-2 15,-5 0 0-15,-1 1 7 0,-2-4-11 16,1 0 10-16,1-1-1 0,0-5-10 16,-1 0 7-16,3 0-9 0,-1-3 1 15,-1 2 1-15,2 2 0 0,0-7 1 16,-3 5 0-16,4-5 0 0,-3-2 1 0,2 2 0 16,-2-2-1-16,-6 4 2 0,1-1-2 15,-4 0 1-15,-2-1 1 0,-2-1-2 16,2-2 3-16,-2 0-2 0,4-3 1 15,-2 0-3-15,1-2 0 0,3 0-1 16,-4 3 0-16,-2-3 0 0,3 1-1 0,-7 1 0 16,0-2 1-16,0 1-3 0,-2 0 1 15,-3-2 1-15,0 1 0 16,-4-1 1-16,-2 0 0 0,1 0 1 16,0 0-1-16,2 0 0 0,4 0 0 0,6 0 0 15,0 0 1-15,2 0-1 0,7 2-1 16,-7 0 0-16,6-2 0 0,0 0-1 15,-2 1 2-15,2-1-2 0,-1 0 2 16,-1 1 1-16,-3 0-1 0,4 1 3 16,-4 1-3-16,0-1 0 0,7-1 0 0,-5 3 1 15,4-3 0-15,8-1 0 16,0 2-1-16,4-2 1 0,-2 0-2 0,2 0 0 16,-1 0-1-16,-1 1-2 0,1-1 3 15,-1 2-3-15,1-2 2 0,-1 1 1 16,-2 2 1-16,0 0 0 0,-2 4 1 15,0 1 0-15,3 2 0 0,-2 6 3 16,2 0-2-16,-2 1-1 0,2 0 3 16,-1-1-4-16,4-1 2 0,-1 4 2 15,1 1-4-15,0 0 2 0,0 5-1 0,0 0-1 16,1-4 1-16,1 2 0 0,-2 0-1 16,2 1 7-16,-2 2-2 0,0 1 3 15,0 0-2-15,0 2-3 0,-2 2 3 16,-3-1 2-16,1 2 1 0,0 2 0 15,-4 0-5-15,2 3 0 0,-1-1-2 0,2 0 2 16,-1 3 1-16,1-4-2 16,2 2 2-16,2-2-2 0,-1-2 0 15,1 1-2-15,1-2 4 0,-1-1 0 16,-1 1 0-16,-2 0 0 0,1 0-2 0,-1 0-1 16,-1 0 0-16,-1 1 0 0,2 0-2 15,0 1 0-15,-2 5 3 0,3 0-3 16,0 4 2-16,0-2-1 0,1 2-2 15,-1-2 1-15,0-4 1 0,0 2-1 16,0-3 2-16,-3-1 2 0,2 0-3 16,-2 2 4-16,-1-1-5 0,-2-1-1 0,1 0 1 15,2 0-3-15,1-2 3 16,1-3-1-16,0 1 0 0,-1 1 0 16,0-2 1-16,0 0 0 0,1 1 1 0,1-1-2 15,-1 1 2-15,1-1-1 0,-2 2 0 16,-2 1-1-16,1-1 0 0,-1 1 4 15,0-3-2-15,0 1 2 0,1-2-2 16,0-3-1-16,2-3-1 0,1-6 1 16,1-1 0-16,1 1 0 0,-1-4 1 0,2 6 0 15,0-1 0-15,0 0-1 16,-1 5 2-16,1 1-1 0,-3 0 0 16,-1 2 0-16,1 2-2 0,0 0 1 15,0 3 1-15,0-1-1 0,0 1 0 0,1-1 0 16,-1-3 0-16,1-1 0 0,1-8 0 15,-1-1 0-15,1-5 1 0,1-6-1 16,-2 6 0-16,2-6 0 0,-2 1 0 16,0 3 1-16,2-4 2 0,0-1-2 15,-1 4-1-15,1-2 3 0,0-2-1 0,0 1 0 16,0-6-1-16,-2 0-1 0,2 0 1 16,0 2 0-16,0-1 2 0,0 0 0 15,0 1 1-15,0-1-1 0,0 1-2 16,0-1 0-16,0 1-2 0,0 0 1 15,0-2-1-15,0 3 0 0,0-2 0 0,0 1 0 16,0-1 1-16,0 1 0 0,0-1 1 16,0 1 0-16,0-1 1 15,0 1-1-15,7-1 2 0,-2 3-2 16,3-2 0-16,1 1 0 0,3-1-2 0,4 1 2 16,2-2-1-16,4 1 0 0,0 0 1 15,-5-1 0-15,1 1-1 0,0-1 0 16,2 0 0-16,-2 1 0 0,2-1 1 15,-1-1-1-15,3 2 0 0,4 0 0 16,-3-2-2-16,-1 1 2 0,-1 1 0 0,4-2 1 16,-1 3-1-16,0 0 0 0,3 0-2 15,1 1 2-15,-1 1-1 0,0-1 1 16,-2-1 0-16,-8 0-1 0,1 1 1 16,-8-3-1-16,1 1 1 0,-1-1 0 15,2 1 0-15,1-1 1 0,-3 0-1 16,2 1 0-16,-5-2-1 0,3 2 1 15,-5-1 0-15,-1 1-1 0,6 1 1 16,-6 0-2-16,3 1 1 0,4 6 0 16,-3-5 1-16,1 6-1 0,-3 0 1 0,-2-3-1 15,5 5 1-15,-4-1-3 0,-2-3 2 16,3 8 0-16,-3-2 0 0,0-4 2 16,0 6-1-16,-2-2 0 0,1-3 0 15,-2 6 0-15,1 2 2 0,-1 1-1 16,0 6 1-16,0-1-1 0,0 0 1 15,-3-1-3-15,1 2 1 0,-3-4 0 16,1 1 0-16,-2-1 0 0,0 0 1 16,-1 0-1-16,3 4 1 0,-2-4 4 15,1 4-4-15,1 0 4 0,1-2-3 0,0 1-4 16,-1 1 4-16,1 1-4 0,0-2 4 16,0-1-4-16,0 0 2 0,2 0-1 15,-2 3 1-15,0-1 1 0,-1 2-1 16,1 0-2-16,-3 1 2 0,1 1-1 15,-1-4 1-15,0-3 2 0,0-7 1 16,-1-2-1-16,1-1 2 0,2-6-2 16,-4 5 1-16,5-5-2 0,-2-1-1 15,-1 0 1-15,2 2-1 0,-2-2 1 16,2-1 0-16,-1 1-1 0,-1 2 1 0,1-4-1 16,-1 1 1-16,2 2 1 0,-4-4 0 15,1 3-1-15,-3-3 1 0,-3 3-1 16,4-4-1-16,-7 4 1 0,8-4-1 15,-5 0 0-15,3 1 0 0,-1-3 0 16,-1 3 0-16,1-1 0 0,0 0 0 0,-2-2-1 16,-3 4 1-16,-2-1 0 0,1-1 1 15,0-1 0-15,-3 0-1 0,1-1 4 16,-9 2-4-16,1-2-1 0,-1-1 2 16,-2 0-4-16,-3 0 3 0,-2 0 5 15,-3 0-7-15,-4 0 4 0,0 0-2 16,-2 0 0-16,-1 0 0 0,-4 2 0 15,2 2-2-15,1-3 2 0,4-1 0 16,4 2 2-16,4-2-2 0,3 0 0 16,2 0 1-16,2 0 0 0,0 0-1 0,-1 0 0 15,1 0-1-15,-2 2-3 16,-2 2-14-16,-3 2-42 0,-1 1-81 0,-1-2-130 16</inkml:trace>
  <inkml:trace contextRef="#ctx0" brushRef="#br0" timeOffset="52196.6262">24892 1880 29 0,'0'0'19'0,"0"0"3"0,0 0 5 16,0 0 0-16,0 0-2 0,0 0-6 0,0 0-3 15,0 0-6-15,0 0-3 0,3-38 0 16,-3 37 0-16,0-1 3 0,0 1 0 16,0 0 2-16,0-1 3 0,0 0 0 15,0-4 1-15,0 0-2 0,0 2-1 16,0-1-2-16,0 5 1 0,0-2-3 0,0 2 2 15,0-1-4-15,0 0 1 16,-1-1-2-16,1 1 1 0,0-1 2 16,-2 1-1-16,2-1 1 0,0 0 1 15,-1 2 1-15,1-3-1 0,0 2 0 0,-2-1-2 16,2 1-2-16,0-1-1 0,-1 1-1 16,1 0-1-16,0-1-1 0,-1 0-1 15,1 1-1-15,0-1 1 0,-2 0-2 16,2 1-2-16,0 1 1 0,-1-1-1 15,1 1 0-15,0-1 0 0,-2 1 1 16,2-2 2-16,0 2-1 0,0 0 1 16,-1 0 0-16,1 0-1 0,0 0 2 15,-2 0-1-15,2 0 0 0,-1 5 1 16,-1 8-1-16,1-2 0 0,-1-1 0 0,1 1 1 16,-1-2 0-16,0 1 14 0,0-4-14 15,1 4 14-15,0-6-13 0,-1 1 1 16,2-1-3-16,0-4 1 0,-1 0 0 15,1 0-1-15,0 2 1 0,0 0 0 16,0-2-1-16,-2 0 0 0,2 1 0 0,0-1-1 16,-1 0 0-16,1 0 0 15,0 0 0-15,-2 0-13 0,2 0 14 16,0 0-14-16,-1 0 14 0,1 0-1 16,0 0-2-16,0 0-3 0,-2 0-7 0,2-1-9 15,0 1-20-15,0-2-17 0,0 2-22 16,0-2-7-16,-1 2-25 0</inkml:trace>
  <inkml:trace contextRef="#ctx0" brushRef="#br0" timeOffset="52543.8871">24830 1830 261 0,'0'0'18'0,"0"0"-10"16,0 0-6-16,0 0 3 0,0 0 6 16,0 0 17-16,0 0 2 0,0 0 5 15,17 78-3-15,-14-51-17 0,-1 0-5 0,-2 0-9 16,1 1 1-16,-1-1 2 0,0 2 1 16,0-3-2-16,0-6-2 0,0-1 0 15,0-6-2-15,0-7 2 0,0 0 2 16,0-6-1-16,0 0 3 0,0 0 3 15,0 1 2-15,0 0 0 0,0 1-1 16,0 0 0-16,0-2-1 0,0 0-1 16,-1 0-3-16,1 0-1 0,0 0-2 15,0 0-1-15,-2-4-1 0,2-3-2 16,0 1-2-16,0 2-6 0,0 4-13 0,0-2-41 16,0 2-71-16,0 0-116 0</inkml:trace>
  <inkml:trace contextRef="#ctx0" brushRef="#br0" timeOffset="53217.4615">24681 2387 176 0,'0'0'36'0,"0"0"-7"15,0 0-1-15,0 0-4 0,0 0-3 16,0 0-5-16,0 0-5 0,0 0-7 16,0 0-5-16,0 0-3 0,-14-16-3 15,14 16 1-15,0-2 3 0,0 2 5 16,0-1 2-16,0 1 1 0,1-2-2 0,5 2 2 16,5-3 0-16,5 0-1 0,2 0 2 15,4-2-1-15,-1 1-3 0,1 0 0 16,-3-1 1-16,-2 2-2 0,-1-1 0 15,1 2-1-15,-6-1-1 0,7 1 0 16,-8 1-1-16,-5-1 1 0,2 2-1 0,-7 0 3 16,0-1-1-16,0 1 2 15,1 0 3-15,1 0 0 0,-1 0-1 16,1-2 1-16,-1 2-5 0,1 0-4 16,-2 0-1-16,0-2-2 0,0 2-1 0,0 0-2 15,0-1-2-15,-3-1-8 0,-3 1-9 16,-4-2-9-16,0 0-8 0,-1 0 5 15,0 1 6-15,-1 1 8 0,2 1-3 16,-3 0-17-16</inkml:trace>
  <inkml:trace contextRef="#ctx0" brushRef="#br0" timeOffset="55391.8133">24827 2090 49 0,'0'0'26'0,"0"0"-2"16,0 0-7-16,0 0-1 0,0 0-5 15,0 0 1-15,0 0 2 0,0 0 0 16,0 0 1-16,13-15 0 0,-3 11-2 0,2 2-4 16,8-2 0-16,-8 4-4 0,7-2 1 15,-8 2 1-15,2-3 3 0,-1 1 3 16,-8 0 3-16,6-1 3 0,-6 2-1 15,4-5 0-15,-1 1-6 0,-4 2 1 16,0 0-4-16,-2-1 1 0,1 1 0 0,0-2 1 16,1 2 0-16,-3 3-1 0,0-1-1 15,0 1-4-15,0-5-1 16,0-1-1-16,-3-1-1 0,-2 0-1 16,2 4-2-16,-4-3-2 0,4 4 1 0,-2 0 1 15,2 1 0-15,3 1 0 0,-1-2 0 16,1 2-2-16,-2 0 2 0,1-2 0 15,-2 2 1-15,2-1-1 0,0 1 1 16,-1-2 0-16,1 0 0 0,-1 1 1 16,1 0-1-16,-1-1 1 0,1 2-1 0,-1-2-2 15,1 2-1-15,-1-1-2 0,2-1 0 16,0 0-1-16,0 1 4 0,0-3 0 16,0 0-1-16,3 1 4 15,0-1-2-15,-3 4 2 0,0-2 1 0,0 2 1 16,2 0 0-16,-1-1 4 0,1 1 0 15,-1-2-2-15,1 2 0 0,-1-1-2 16,0 0-1-16,-1-1-1 0,0 0 1 16,0-1-4-16,0-1 2 0,-8-2 2 15,0 1-2-15,-3 2 2 0,-1 1 0 0,-2 1 0 16,-1 1 3-16,4 0-1 0,-4 0 0 16,10 0 0-16,0 0-2 0,-1 0-2 15,2 0 2-15,-2 0-2 0,1 0 3 16,-1 0-1-16,1 0-1 0,1 0 1 15,0 0 1-15,4 0-1 0,-6 0 2 16,0 1-1-16,2 1-2 0,-1 0 0 16,5-2 1-16,-1 0-1 0,1 0 0 15,-1 1 0-15,-1-1-1 0,1 2 1 16,-1-2 2-16,1 2-2 0,-1-1 0 0,-1 4 0 16,-1 0 1-16,-2 2-2 0,2-2 2 15,1-1-1-15,-1 3 0 0,1-2 0 16,-2 2 1-16,1 1-1 0,1 0 0 15,-2 0-1-15,2 1 1 0,-2 0 0 16,2-1-1-16,-3 8 1 0,4-6-1 0,-3 7 0 16,0-2 1-16,0 2-1 0,1-2 2 15,-2 2-1-15,2-2 0 16,-1-4 0-16,0 4 0 0,0-6 0 16,2-1 2-16,-1 0-3 0,1 2 2 0,0-1-1 15,-1 1 0-15,-1 5-1 0,0 1 1 16,1-1-2-16,-1 2 3 0,2-2-2 15,0-5 0-15,0 9 1 0,0-4 0 16,1-3-1-16,-1 5 2 0,1-5 0 16,0 0-1-16,0 0 0 0,1 2-1 0,1-2 0 15,0 0 0-15,0 0 0 0,0-6 0 16,0 7 0-16,0-8 3 0,0 8-2 16,0-1 1-16,0 1 12 0,0 4-11 15,0-2 9-15,0 4-4 0,0 1-7 16,0-7 5-16,-2 7-5 0,-1-1 0 15,2-1-1-15,-1 1 1 0,2-1-2 16,-1 2 3-16,-1 1-2 0,2-1 1 16,0 1 0-16,0-1 0 0,-1 1 0 15,1 5 1-15,-2-2 0 0,1 0-1 0,0-1 0 16,-1 0 1-16,-1 0-1 0,0-1 1 16,-2 0-1-16,2-6 0 0,1 1-2 15,-1 0 2-15,3-5-1 16,-1 6 0-16,1-6 1 0,0 1-2 0,0-1 1 15,0-1 0-15,0 9 5 0,0-1-4 16,0 6 4-16,0 0-4 0,0 0-1 16,0 3 0-16,-1 1-1 0,-1-4 1 15,1 2 1-15,-1-9-1 0,2 0-1 16,-1-6 1-16,1 3 1 0,0-1-1 0,0-1 0 16,0 3-1-16,0-4-1 0,0 6 2 15,0-6-1-15,0 4 1 0,0-3 0 16,0-1 0-16,0 1 0 0,0 1 0 15,0 6-1-15,0-8 1 0,0 9 1 16,0-1-1-16,0 0-1 0,0 6 2 0,0-2-2 16,-2-1 2-16,1 1-1 15,-2 2 0-15,1 0 4 0,-1-2-4 16,1 1 2-16,-1-3-2 0,0 1-1 16,2-8 1-16,-2 3 0 0,1 1 0 0,-1-1 1 15,0 4-1-15,0 0-1 0,0 0 2 16,-1-1-3-16,0 4 3 0,0-2-1 15,1 1 0-15,-2 2 0 0,2-2 0 16,0 2-1-16,1 3 0 0,-3 3-1 16,2 2 2-16,-2 1-1 0,0-1 1 0,2-2 1 15,-1-4 0-15,0 0 3 0,-1-1-4 16,1 0 5-16,0 1-5 0,-1-1-1 16,3-1 1-16,-3-2-1 0,2 2 1 15,0-1-1-15,0-1 3 0,0 2-3 16,0 2 1-16,0 1 0 0,0 6-1 15,0 3 0-15,0 1 1 0,-2-1-2 0,2-1 4 16,-1-2-2-16,0-2 1 16,-2 1-1-16,0-2 1 0,0 0 3 15,2-2-5-15,-2 2 5 0,2-2-4 0,-3-2-2 16,2 3 1-16,1-2-1 0,0-2 1 16,-1 0 0-16,2 0 3 0,-1-4-2 15,-1 2 2-15,0-1-3 0,1 1 1 16,1-1 0-16,0 0 1 0,0 2-1 15,-2 1 3-15,3 2-3 0,-4-2 0 0,3 2 0 16,-1 0-2-16,-1 2-1 16,1-1 4-16,0 2 1 0,-2-2-2 15,0 0 6-15,0-1-6 0,-1-1 0 16,1 0 1-16,0-1-2 0,-1 1 0 0,2-1-1 16,0-1 2-16,1 2 0 0,1 0 2 15,-2 4-5-15,3 3 3 0,-2 0 0 16,1-1 0-16,0-1 0 0,0-4 3 15,0-1-5-15,0 0 4 0,-1-2-2 16,1-2-2-16,0 2 4 0,-3-2-1 0,3 2 2 16,0 1-4-16,0 2 3 0,0 1-4 15,-1-1 1-15,1-3 1 16,0-2 1-16,-1-1-1 0,-2 0 0 16,2-1 0-16,-2 1-1 0,2 0 1 0,-1 1 0 15,1 1 0-15,-1-1 0 0,2 2 1 16,-2-4-2-16,2 3 1 0,0-4-1 15,0 0 1-15,0-6-1 0,0 2 2 16,2 1-1-16,-2-2 1 0,-1 2-1 16,3-1 0-16,-2 1 0 0,1 2 0 0,-1 5 4 15,2 0-5-15,-1-2 6 0,1-5-5 16,1-2 0-16,-2-4 1 0,2-1-1 16,-1 0 1-16,1-6 0 0,0 2 0 15,-1-1 0-15,1 0 1 0,-2 0-1 16,1 5 1-16,1-5-1 0,-2-1 0 0,2 0-1 15,0-5 1-15,-1 5-1 16,1 1 0-16,0-2-1 0,0 3-2 16,0-7-1-16,-2 0-4 0,2 0-11 15,0 0-15-15,8-20-38 0,6-14-106 0,5-23-98 16</inkml:trace>
  <inkml:trace contextRef="#ctx0" brushRef="#br0" timeOffset="57039.9145">24850 2051 55 0,'0'0'29'16,"0"0"7"-16,0 0 7 15,0 0-1-15,0 0 2 0,0 0-2 0,0 0-10 16,0 0-9-16,0 0-9 0,0 0-8 15,-15-34-4-15,15 34-2 0,0-2-1 16,0 2 0-16,0-1 2 0,0 0 5 16,11-3 1-16,7 2 2 0,7-2-2 15,4 2-4-15,2-1 3 0,-1 1-5 16,0 2-2-16,-4 0 1 0,-7 0-2 0,-3 0 1 16,-7 2 1-16,1 1 0 0,-1-1 2 15,-2 3 0-15,2 0 2 0,-2 1 0 16,0 0 1-16,-1 1-2 0,3 3 2 15,-2-1-2-15,0 0-1 0,-1 4 0 16,-2-4 0-16,3 5-2 0,0 0 0 0,-1 2-2 16,2 6 2-16,-3-1 3 0,1 2 0 15,1 0-1-15,-4 2 2 16,0-1-2-16,-1 1 1 0,-1-2 2 16,0 1 1-16,-1 0-1 0,2 2-1 0,-1 1 2 15,1 2-2-15,1 3 12 0,-2 0-9 16,-1 3 6-16,0 2 0 15,0 2-10-15,0 0 9 0,-1 4-10 0,-2 1-1 16,-2 1 2-16,0 2 0 0,0 1-1 16,-2 1 3-16,1 0-3 0,2-3 0 0,1-1-2 15,0-1 3-15,0 0 3 0,0 2-3 16,0-1 2-16,0 2-1 0,-2 1-2 16,2 1 0-16,-1 0 0 15,-1 2 1-15,2 0-3 0,0-1 1 0,0-2-1 16,1 1 0-16,0-2 4 0,1 0-2 15,-3-2 2-15,2 1-4 0,-1-2-3 0,0 1 3 16,2 1-1-16,-4 2 1 16,3 0-1-16,-4 0 2 0,-1 0-2 15,-1-5 2-15,1 0-1 0,-2 0 4 0,1-4-3 16,-1 2 2-16,0-2 5 0,2 2-6 16,-1-1 5-16,2-2-3 0,0-2-3 15,0-2 0-15,2-2 0 0,-3 1 1 16,1 0-3-16,0 6 4 0,-1 2-2 15,-3 0 2-15,1 7-1 0,0-2 0 16,-1 2-2-16,-3-1 1 0,3-2 3 16,-3-1-4-16,1 1 2 0,1-5-2 15,-1 2-1-15,4-2 1 0,-1 0-1 16,-1 1 1-16,3 0-2 0,1-2 4 0,-2 1-2 16,3-2 1-16,-2-1 1 0,1-1-1 15,0 0 0-15,0-2 1 0,0-1 0 16,-1-1 1-16,1-3-1 0,1 4-2 15,0 0 4-15,-1 1-4 0,-1-2 4 16,3 3-3-16,-2-2-1 0,2 3 1 16,-2 0-2-16,1 1 2 0,0-2-1 0,-1 0 1 15,0 0-1-15,-1 2 0 16,0-3-1-16,-2-1 2 0,3 1-1 16,-1-3 0-16,0 0-2 0,0 0 3 0,1-2 2 15,0-1-2-15,0-2 4 0,0-2-6 16,0-1 1-16,0-2 0 0,1 1 0 15,-1-1 0-15,2 0 0 0,0 0 1 16,-3 4-1-16,2-1 2 0,2 2-2 16,0 0 0-16,0-2 0 0,1 0-1 0,-1-9 1 15,0 4 2-15,0-3-2 0,-3 1 1 16,3 0-1-16,-1-2-2 16,3-5 3-16,-2 3-1 0,0-3 0 15,0 2 1-15,0-3-1 0,0 1 1 0,1 0-1 16,0-5 1-16,-1 4-2 0,2-2 0 15,-1-3 1-15,-1 6 0 0,2-5 1 16,-1-1 0-16,2 1-1 0,0-5 0 16,0 0 0-16,0 0 1 0,0 1-1 15,0 0 2-15,0 1-2 0,-1 0 1 0,1-1 0 16,-2 1 0-16,2 0 0 0,-1-1 0 16,1 0 1-16,-2 1-1 0,-1 2 1 15,-1 0-2-15,1 0 1 16,2-1 0-16,-5-2 0 0,3 2 3 0,-1-1-1 15,-4 3 1-15,6-2 0 0,-8 0-2 16,2 1-1-16,0-1-1 0,-7 4 0 16,1 0 0-16,-6 2 0 0,-1 2 0 15,-2 0-1-15,-1-1-1 0,-1 1 5 16,3-2-9-16,6-4-4 0,2 2-18 0,4-3-35 16,1-4-118-16,-3-1-112 0</inkml:trace>
  <inkml:trace contextRef="#ctx0" brushRef="#br0" timeOffset="58147.0141">23844 2264 208 0,'0'0'60'0,"0"0"-11"0,0 0-3 15,0 0-13-15,0 0-5 0,0 0-3 16,0 0-12-16,0 0-4 0,0 0-4 16,0 0-5-16,-1-71-1 15,1 70-4-15,-2 1-2 0,2 0-1 0,0 0 0 16,-3 1 3-16,-1 16 5 0,-2 7 1 0,-2 8 2 15,-1 1-3-15,0 2 2 16,0-1-2-16,-2-4 1 0,1-1 0 16,-1-2-1-16,0-4 12 0,5-7-8 15,0-3 7-15,2-3-10 0,2-6 0 0,1 0 4 16,1-4 6-16,-3 0 5 0,3 0 5 16,0 0 3-16,0 0-16 0,0 0 5 15,0-3-18-15,0-12 7 0,0-6-1 16,3-8 2-16,3-1 0 0,0-1-2 15,1-2 3-15,2-2-2 0,-1 0 2 16,-1 0 5-16,-1 3 4 0,0 5 0 16,0 2-3-16,-3 9-7 0,-1-1-1 15,1 7-1-15,-1 3 4 0,-1 3-2 16,-1 4 1-16,0-2 1 0,0 2-5 0,2-2-2 16,-2 1 0-16,1 0-2 0,-1-2 0 15,2 3-1-15,-2 0 0 0,1 0 2 16,2 0 1-16,3 0 0 0,4 12-1 15,-1 4 2-15,-1 6-1 0,2 2 2 16,-2 4 0-16,-3 3-1 0,1 1 0 0,-1 2-1 16,0-1-6-16,-3-3-11 15,-2 1-11-15,0-3-18 0,0 0-26 16,1-1-46-16,-1-7-46 0</inkml:trace>
  <inkml:trace contextRef="#ctx0" brushRef="#br0" timeOffset="58311.4495">23725 2394 484 0,'0'0'13'0,"0"0"-15"16,0 0-3-16,0 0-3 15,0 0-5-15,0 0-33 0,135-2-120 0,-60 2-84 16</inkml:trace>
  <inkml:trace contextRef="#ctx0" brushRef="#br0" timeOffset="59550.9473">25906 2246 180 0,'0'0'51'0,"0"0"0"16,0 0 1-16,0 0-7 0,0 0-4 15,0 0-10-15,0 0-7 0,0 0-8 16,0 0-3-16,0 0-4 0,3-76-3 15,-2 71 0-15,-1 5-3 0,0-1-3 16,0 1 0-16,0-1-3 0,2 1 0 16,-2-3-1-16,0 3 1 0,1 3 1 15,5 11 1-15,-2 7 0 0,4 6 1 16,-3 2 0-16,0-1 0 0,-1 3 0 0,0-2 1 16,-2 0-2-16,-2-2 2 0,1-1-2 15,-1-6 1-15,0-2-1 0,0-6 0 16,0-6 11-16,0 7-10 0,0-8 12 15,0 2-11-15,0-2 3 0,0-5-3 16,0 0-9-16,0 0 15 0,0 2-13 16,0-2 13-16,0 0-3 0,0 1-1 0,0-1-1 15,-3 0-2-15,-2-8 1 0,-1-3-1 16,0-5-1-16,3-2 0 0,0-1 0 16,2-8-1-16,-1 2 2 0,2 0 0 15,0 0 1-15,0 0-1 0,0 1-1 16,2 1 1-16,1 7 0 0,0-3 1 15,0 9 1-15,-2-2 0 0,2 0 1 16,-2 6-2-16,1 1 1 0,-2-1-2 16,1 2-1-16,1-1 0 0,2-4 1 0,-1 4 0 15,1-2 1-15,0-2-2 16,-1 7 1-16,5-5 0 0,-4 5-1 0,6-3-1 16,0 1 2-16,1 1-1 0,1-1 1 15,-1 3 0-15,1 0-1 0,-1 1 0 16,-1 0-1-16,0 0 0 0,-2 2 0 15,-2 5 0-15,2 2 0 0,-4 0-1 16,-1 6 1-16,-3 2 0 0,0 1-1 16,-6 6 1-16,-4-6-2 0,3-4 2 15,-5-1 0-15,5-8 0 0,0 1 0 0,-1 1 2 16,3-6 2-16,2 2 0 0,3-3 1 16,0 0-1-16,0 0-2 0,0 0 0 15,-2 0-1-15,2 0-1 0,-1 0 1 16,1 0-2-16,-2 1-1 0,2-1 1 15,0 2 1-15,0 4 2 0,3 3 0 16,7 5 0-16,2 1 1 0,1-2 0 16,1 0 3-16,1-3-3 0,-1 3-1 15,-2-6 1-15,-1 3-1 0,-5-5 2 16,-3-1-1-16,2-1 1 0,-5-3 1 0,0 4 1 16,-5 7-2-16,-11 9-8 0,-14 10-48 15,-14 5-188-15</inkml:trace>
  <inkml:trace contextRef="#ctx0" brushRef="#br0" timeOffset="61535.4612">26043 4516 323 0,'0'0'34'16,"0"0"-1"-16,0 0 0 0,0 0-4 0,0-78-1 15,0 52-5-15,0-10-4 0,2-4-6 16,2-4-2-16,0-6-1 0,2-3-2 15,0-5 1-15,1-2-5 0,-1 0 0 16,0-2-2-16,0 0-5 0,0 0 3 16,2 1-3-16,-1 3 1 0,2 5 2 0,0 8-1 15,1 4 1-15,-1 9 0 0,-5 11 1 16,2 2-1-16,-3 11 0 0,-1 1 0 16,1-4 1-16,-1 8-1 15,-1-2 0-15,1 0 0 0,-2 5 0 0,0-1 0 16,0 1-2-16,0-2-2 0,1 0-3 15,-1 2-2-15,0-1-4 0,1 1 2 16,-1 0 3-16,0 0 1 0,0 0 3 16,0 7 2-16,-7 5-2 0,-4 7 3 15,-1-2 0-15,-4 1 2 0,-1 0 0 0,-5-2-1 16,-2 1 1-16,0-2 0 0,-2-3-1 16,-1 1 3-16,2-4-2 0,7-4 2 15,2 1 1-15,5-3 2 0,4-3 3 16,-1 0 0-16,5 0 0 0,-3-9-2 15,1-3-4-15,5-8-1 0,3-7-1 16,14-1-2-16,6-2 2 0,5-1-2 16,6 1 2-16,1 1-2 0,2 4 0 15,2 3 0-15,0 3-5 0,0 2-3 16,-1 6-9-16,-2 5-24 0,-6 6-42 0,-3 3-41 16,-6 11-108-16</inkml:trace>
  <inkml:trace contextRef="#ctx0" brushRef="#br0" timeOffset="62199.4273">26166 5091 400 0,'0'0'27'15,"0"0"-23"-15,0 0-13 0,0 0-2 16,0 0 0-16,0 0 8 16,0 0 3-16,0 0 3 0,-18 91-1 15,10-52 0-15,2 6-2 0,-2 0-1 0,-1-1 0 16,2 0-1-16,-3-1 2 0,1-6 0 16,0 0 3-16,1-5 0 0,-1-6 2 15,3-9 0-15,3-8 3 16,2-4 6-16,1-5 10 0,-2 0 9 0,2 0 4 15,0 0-8-15,-2-1-10 0,-3-14-10 16,-1-8-7-16,-2-9 1 0,2 0-2 16,-1-3 0-16,-1 2 0 0,0-1-1 15,1 2 0-15,-2 5 0 0,2 3 0 16,0 7 0-16,1 3-1 0,1 6 1 0,4 3-1 16,-1 2-2-16,2 3-7 0,-1-2-5 15,1 2-2-15,0 0 0 0,0 0 7 16,0 11 4-16,0 8 4 0,7 3-2 15,6-1 0-15,3 1-2 0,6-6-4 16,2-2-1-16,4-4-1 0,6-5-1 0,3-5 0 16,0 0 4-16,3-6 5 0,0-6 2 15,-3 0 4-15,-5-2 1 16,-9 3 5-16,-8 3 4 0,-6 1 3 0,-6 4-3 16,2 2-11-16,-5 1-6 0,-10 12-5 15,-10 15 0-15,-15 17 5 0,-5 16-4 16,-5 13-35-16,-4 9-121 0,2 7-66 15</inkml:trace>
  <inkml:trace contextRef="#ctx0" brushRef="#br0" timeOffset="65007.3729">22171 9167 310 0,'0'0'25'0,"0"0"-16"15,0 0-11-15,0 0-7 0,0 0-3 16,0 0 3-16,0 0 2 0,0 0 5 16,0 0 1-16,17 50 2 0,-10-20 1 15,-1 2-2-15,-2 0 0 0,-1 0 0 0,0 1 0 16,-3-1 0-16,0 0 1 16,0-2 0-16,0-3 0 0,0-7 1 0,0-8 1 15,0-6 0-15,0-6 3 0,0 0 2 16,0 0 10-16,0 2 8 0,0-1 3 15,0 1-3-15,0-2-8 0,-4 0-9 16,-2-9-3-16,-3-8-1 0,-2-5-1 16,2-5 0-16,2 0-2 0,-3-5 0 15,3-2-1-15,-2-3 1 0,0-4-2 0,1-4-2 16,0-4 2-16,1-4-2 16,3-4 3-16,2 0 3 0,2-2 0 0,3 1-1 15,9 2-1-15,6 7 1 0,3 5-3 16,5 8 0-16,4 4 0 0,5 8 2 15,2 2-2-15,3 7-2 0,0 3-2 0,-1 6-4 16,0 6-4-16,-4 0-8 16,1 6-10-16,-3 8-19 0,1 3-18 15,-5 2-25-15,-2 5-27 0</inkml:trace>
  <inkml:trace contextRef="#ctx0" brushRef="#br0" timeOffset="65178.8426">22224 9190 386 0,'0'0'18'16,"0"0"-10"-16,0 0-9 0,0 0-3 16,0 0-1-16,112-16-8 0,-60 16-17 0,0 5-44 15,0 4-68-15</inkml:trace>
  <inkml:trace contextRef="#ctx0" brushRef="#br0" timeOffset="65413.8162">22761 9315 320 0,'0'0'23'0,"0"0"-15"16,0 0-9-16,0 0-1 0,0 0 3 15,0 0 5-15,0 0 5 0,0 0 4 16,0 0 3-16,0 0 0 0,66-36 2 16,-37 21-4-16,2-4-3 0,-2 0-7 15,-2-2 2-15,-5-1-5 0,-8 8 3 0,-4 1-3 16,-3 4-5-16,-5 4-13 0,-2 1-24 16,-13 4-37-16,-9 1-77 0</inkml:trace>
  <inkml:trace contextRef="#ctx0" brushRef="#br0" timeOffset="65916.0807">23079 9356 364 0,'0'0'32'0,"36"-96"-8"0,-10 43-10 16,9-1-2-16,2-1-7 15,1-1 1-15,1 2-1 0,-3-1 0 16,-4 5-3-16,-3 4-1 0,-3 5 0 16,-4 5-2-16,-2 7-3 0,-4 5-2 0,-3 7-3 15,-6 8-3-15,-3 5-10 0,-4 4 1 16,0-1-3-16,0 1 4 0,0 3 12 15,0 13 6-15,-1 8 1 0,-4 6 1 16,1 2 1-16,-1-2 1 0,3 1 2 16,2 1-2-16,0-3 1 0,3 1 0 0,4-2-1 15,3 0 3-15,2-1-5 16,4-1 2-16,0-1-1 0,4 0 0 16,0-2-1-16,2 1 0 0,4 1 5 15,0-1-4-15,0-1 4 0,1-1-3 0,-2-2-2 16,-3-2 2-16,-2-2-2 0,-4-8 0 15,-3 0 0-15,-4-3 1 0,-5-3 2 16,1 0 3-16,-5-2 8 0,0 0 5 16,0 0 3-16,0 0-6 0,0 2-7 15,-5-2-8-15,-17 0-4 0,-13 0 0 0,-15 4-4 16,-2 4-4-16,0 1-13 0,3 5-19 16,2 0-37-16,8-2-61 15</inkml:trace>
  <inkml:trace contextRef="#ctx0" brushRef="#br0" timeOffset="66130.555">24202 8824 455 0,'0'0'32'0,"0"0"-8"15,0 0-13-15,0 0-7 0,0 0-5 16,0 0-4-16,0 0-1 0,105-58-4 0,-73 68-7 16,2 7-11-16,1 1-27 0,-2 5-39 15,-4 0-125-15</inkml:trace>
  <inkml:trace contextRef="#ctx0" brushRef="#br0" timeOffset="66280.4644">24104 9203 406 0,'0'0'10'0,"0"0"-13"16,0 0-12-16,101-43-27 0,-38 39-98 0,8-2-67 16</inkml:trace>
  <inkml:trace contextRef="#ctx0" brushRef="#br0" timeOffset="66788.9611">25721 8672 135 0,'0'0'40'15,"0"0"5"-15,58-89-3 0,-48 71-5 16,-2 3-10-16,-5 7-15 0,-3 3 0 16,2 0-9-16,-2 5 2 0,0-1-6 15,0 1-5-15,0-2-1 0,0 0-2 16,0 1 2-16,0-1 0 0,0 2 5 15,0 0-4-15,0 0 6 0,0 0-4 16,0 0 2-16,-2 0 1 0,1 0 0 16,-1 0-1-16,1 0 0 0,-1 0-1 0,2 2-3 15,-2-1 0-15,2 1-2 0,0 0 2 16,0-1-2-16,0 4-9 16,8 2-31-16,6 0-58 0</inkml:trace>
  <inkml:trace contextRef="#ctx0" brushRef="#br0" timeOffset="67127.0641">25196 8535 260 0,'0'0'61'0,"0"0"-9"0,0 0-22 16,0 0-18-16,0 0-14 0,0 0-5 0,0 0 7 16,0 0-1-16,0 0 4 0,-26 60 0 15,25-17-2-15,1 7 0 0,0 7 0 16,0 5-1-16,0 3 1 0,-5 2 0 15,-2 0-2-15,0-5 1 0,-3-1 1 16,1-3-5-16,5-5-2 0,2-3-9 0,2-5-21 16,9-5-21-16,8-10-45 0,6-6-94 15</inkml:trace>
  <inkml:trace contextRef="#ctx0" brushRef="#br0" timeOffset="67817.1937">25803 8615 269 0,'0'0'24'0,"0"0"-16"16,0 0-6-16,0 0-5 0,0 0 0 16,0 0 0-16,0 0 2 0,0 0-1 15,-91 48-1-15,74-16 1 0,4 4 0 0,1 7 0 16,4 0 1-16,2 4 1 0,3-3 0 0,1-3 0 15,2-4 1-15,0-8-1 16,3-5 3-16,2-8-1 0,4-4 5 16,3-5 4-16,3-4 1 0,8-3 2 15,3 0-1-15,0-9-5 0,0-6 3 0,-1-5-4 16,1-5 1-16,-3-2-2 0,-2-3 0 16,-3-3 0-16,-4-2-3 15,-5-2 2-15,-5-1-4 0,-4 2-1 0,-1 1-2 16,-9 1-2-16,-7 3-1 0,-3 6-1 15,-1 4 0-15,-1 5 2 0,8 5-1 16,-2 5-1-16,6 5 2 0,5-1-7 16,1 2 2-16,4 0 0 0,0 0 2 15,9 0 2-15,14 6 5 0,12 1 0 16,12-2 0-16,8 0 1 0,3-4-1 0,3-1 0 16,-2 0 1-16,-1 0 2 0,-2-4 0 15,0-3 0-15,-5-1 1 0,-3-2 2 16,-7 0 1-16,-10-2 6 0,-11 3-3 15,-5 1 4-15,-7 4-4 0,-6 0-7 16,5-3 5-16,-5 2-8 0,-1 0 4 0,1 1-4 16,-2 4-4-16,-2 0 6 0,-13 0-6 15,-6 10 4-15,-8 7-1 0,-1 6-4 16,1 5 3-16,0 3 0 16,2 6-2-16,2 2 2 0,2 4 0 0,5 1 0 15,4-1-1-15,5 0 0 0,6-7 1 16,3-2-1-16,0-8 2 0,12-7 0 15,5-3 3-15,8-9 2 0,5-5-1 16,6-2 2-16,5-11-1 0,4-5-1 16,1-9 1-16,2-4 1 0,-2-6 0 0,-1-1 4 15,-6-5-2-15,-6 0 2 0,-7 0-1 16,-10 1-1-16,-7 1-3 16,-9 0 0-16,-7 4-7 0,-11 1-5 0,-8 5-6 15,-9 5-13-15,-6 9-10 0,-9 7-25 16,-3 8-42-16,-3 4-91 0</inkml:trace>
  <inkml:trace contextRef="#ctx0" brushRef="#br0" timeOffset="68112.9701">27234 8257 376 0,'0'0'53'0,"0"0"-13"15,0 0-19-15,0 0-7 0,41-77-11 16,-36 77-4-16,3 3-1 0,7 10 0 0,1 9 0 16,-2 7 0-16,-2 4 1 0,-2 5 2 15,0 4-1-15,-4 4 2 0,-2 2 3 16,-1 4 0-16,-3 2 0 0,0 0-3 15,-7 4-2-15,-5-1-3 0,1 3-7 16,0-3-7-16,0-4-29 0,5-6-37 16,3-8-101-16</inkml:trace>
  <inkml:trace contextRef="#ctx0" brushRef="#br0" timeOffset="68428.0295">27698 8400 118 0,'0'0'19'0,"0"0"0"0,0 0 1 0,-109 110-1 16,71-76-2-16,-2-1 3 0,-2 0 1 16,-4-8 3-16,3-2-1 15,-1-6 0-15,2-4-3 0,5-6 1 0,5-2-1 16,9-5 2-16,5 0 2 0,8 0-3 0,5-8-4 15,0-7-7-15,5 1-6 16,2-7-3-16,9 1-1 0,8 2-2 16,2 2 1-16,5 4-1 0,3 3 0 15,-1 5 1-15,3 4-3 0,-3 0 1 0,1 8-3 16,0 8 2-16,2 5-5 0,0 3-2 16,1 7-15-16,3 1-20 0,-1 0-33 15,1 4-53-15</inkml:trace>
  <inkml:trace contextRef="#ctx0" brushRef="#br0" timeOffset="68891.5276">27982 8438 244 0,'0'0'70'0,"0"0"-4"15,25-78-16-15,-19 68-17 0,-5 7-17 16,-1 3-16-16,0-2-6 0,0 2 1 15,3 12-1-15,2 8 6 0,-1 10-2 16,0 5 4-16,-2 2 1 0,1 4-1 0,-3 2 2 16,0-2-3-16,0 0-1 15,-3 1 1-15,-2-4-2 0,0-5 2 16,-1-4-1-16,1-9 0 0,1-8 2 0,4-6 0 16,0-6 5-16,-1 0 6 0,1 0 1 15,0 0-3-15,0-1-5 0,0-19-5 16,0-5 0-16,0-8-1 0,8-2 1 15,0-4-2-15,-1 2 1 0,0-3-4 16,0-4-4-16,-2 1 2 0,-3-3-3 16,1 3 4-16,0 0 2 0,-1 5 3 0,-2 12 0 15,1 3 0-15,-1 11 0 16,0 6-2-16,2 0-3 0,-2 6-2 16,3 0 2-16,4 9-1 0,4 11 5 15,5 6 0-15,2 4 0 0,2 0 2 0,2 2-2 16,1 0 2-16,4 0 3 0,3-2-1 15,4-3 1-15,2 0-3 0,6-6-2 16,-3-5-1-16,1-3-4 0,-2-8-6 16,-1-1-17-16,0-4-19 15,-3-6-20-15,1-8-37 0,-3-9 6 0,-9-7 17 16</inkml:trace>
  <inkml:trace contextRef="#ctx0" brushRef="#br0" timeOffset="70698.8501">28659 8222 150 0,'0'0'43'0,"0"0"-7"0,0 0 0 16,0 0-8-16,0 0-2 0,-29-82-3 15,24 75-6-15,2 2-4 0,0 2-6 16,3 3-4-16,-2-1-5 0,2 1-4 0,-1 0-1 16,1 0 0-16,-1 0 3 0,-1 14 5 15,1 8-1-15,1 11 0 0,0 4 1 16,0 4-1-16,0 1 1 0,0 2 3 15,0 2-1-15,0 2 2 0,-3 1 7 16,0 1-1-16,-3 0-1 0,0-5-2 0,1-3-9 16,0-7 2-16,4-12-1 0,-1-10 1 15,2-2 1-15,0-5 2 0,0-2 4 16,0 2 10-16,0-6 5 16,0 0 4-16,0 0-6 0,0 2-7 0,0 0-8 15,0-1-5-15,0-1-10 0,0 2-22 16,0-2-49-16,-1 4-73 0,-8 1-91 15</inkml:trace>
  <inkml:trace contextRef="#ctx0" brushRef="#br0" timeOffset="107065.2032">15690 11741 66 0,'0'0'10'0,"40"-94"-5"0,-23 50-1 16,1 0-4-16,-4 4 8 0,-1 4 9 0,-3 1 5 15,-2 3 7-15,-1 2 3 0,-5 3-3 16,1 7 2-16,-3 0-3 0,0 6-3 15,0 2-1-15,0-2-8 0,0 8-6 16,-1 2-9-16,1 4-9 0,-2-2-4 16,2 2 2-16,0 0 3 0,0 0 4 0,0 2 5 15,0 11-4-15,0 6 2 0,0 3 0 16,5 1 0-16,-1 3 2 0,1 0-1 16,-1 4-1-16,-1 2 2 15,5 5 0-15,-2 2-2 0,3 0 2 0,1 3-2 16,5-3 0-16,5 1 0 0,2-1 2 15,5 0 0-15,5 1 2 0,4-1-1 16,7-1 1-16,4 1-1 0,6-2-1 16,6 0 1-16,5-2-2 0,3-2 0 15,2 0-1-15,5 1 0 0,0-2 0 16,3 1 0-16,3-1 1 0,1-2 0 16,9 1 1-16,-1-3-1 0,5 1-1 15,0 0 0-15,5 0 1 0,1-2-1 16,3 2 6-16,8-1-6 0,4-3 3 0,8 2-1 15,4-2-2-15,5-1 2 0,5 0-4 16,4-1 2-16,3-2-1 0,4 2 0 16,-1-2 0-16,-1 2 2 0,3-2-2 15,-1-1 1-15,-1 1 0 0,1-1 1 16,-1-2-1-16,2-4 0 0,5-1 0 0,5 0 0 16,5-3 2-16,6-3 1 15,6-3 0-15,5-1 2 0,1-3-2 0,3 0 1 16,-1 0 0-16,-4-1 2 15,-4-4 0-15,-5-1 4 0,-6 0 0 0,-7 0 1 16,-8-4 5-16,-9 2-3 0,-10-1 2 16,-9-2-1-16,-10-1-1 0,-10 1-2 15,-11 2-1-15,-13 1-3 0,-9 1 0 16,-14 0-4-16,-10 2-2 0,-16 2-1 16,-7 0 0-16,-11-1 1 0,-6 3-2 0,1 1-1 15,-6 0-11-15,0-2-38 0,0 2-66 16,-6 0-130-16</inkml:trace>
  <inkml:trace contextRef="#ctx0" brushRef="#br0" timeOffset="108592.1427">15911 11575 64 0,'0'0'30'16,"0"0"-1"-16,0-77 4 0,0 59 6 16,0 2 1-16,1 5 0 0,-1 4-9 0,0 3-14 15,0 4-13-15,0-1-12 0,0 1-5 16,0 0 1-16,0 3 9 0,-3 21 5 15,-14 18 5-15,-15 22 1 0,-15 18-1 16,-16 16 4-16,-15 18-6 0,-13 13 1 16,-6 11-2-16,-3 4-3 0,1-5 3 0,2-8-2 15,6-11 1-15,4-14 3 16,15-12-3-16,5-12 5 0,8-12 0 16,5-11 3-16,9-9 4 0,4-7-3 15,4-10 4-15,6-7-4 0,5-5-4 0,8-9-1 16,4-2-4-16,6-5-1 0,4-2-2 15,3 1 0-15,1-4-2 0,-2 0 0 16,2 0 0-16,0 1 1 0,-1 1 1 16,1 0-2-16,0 3 4 0,0 1-2 15,0 3-2-15,4 1 4 0,2-3-2 0,4 4 0 16,3-2 0-16,2 2 0 0,0-1 0 16,1-1 0-16,3 2 1 0,1 0 0 15,1 0 0-15,2 3 0 16,3 2-1-16,0 0 1 0,1 1-1 0,5 4 0 15,3 1 2-15,2 1-2 0,7 0 1 16,5 2 1-16,4 0-1 0,4-2-1 16,-1 2 0-16,4-1 1 0,0-1-1 15,0 1 1-15,-1-2-1 0,2 2 0 16,2-2 1-16,5 3 0 0,3-3 6 0,0 4-3 16,1-1 4-16,2 2-6 0,-2-2-1 15,1 0-1-15,-1 0 1 16,0 3-1-16,5-1 2 0,1 0-2 15,3 4 0-15,1-2 3 0,4 3-4 0,2-2 2 16,4 2-1-16,4-2 0 0,4-1 0 16,2-2 2-16,1 3-4 0,0-5 2 15,2 2-1-15,-2 0-1 0,2-2 2 16,-2 1 0-16,0 0 6 0,-1 0-4 16,-3 1 1-16,-1-2-3 0,-1 3 0 0,0-2 0 15,0-1 0-15,2 1 0 0,-2 0 0 16,2 0 1-16,2 0-1 0,1-2 2 15,1 0-2-15,-1 2 0 16,-2-3 0-16,-1 0 0 0,-1-2-2 0,-2-2 2 16,-1-2-1-16,-2-2 1 0,-4 0 0 0,-3-5 1 15,-5-1 1-15,-2 0 0 0,-1-2 1 16,-1 1 0-16,-1-1 2 0,1-2-2 16,-3-2 1-16,3 1 3 15,-3-3-2-15,1-1 0 0,-2 0-1 0,-2 0-1 16,1-1-2-16,-1-4 0 0,-1 0 0 15,-1 1-1-15,-2-2 1 0,-2-1-1 16,-5 0 0-16,1-2 0 0,-2-2 1 16,-2-2-1-16,-2-4 3 0,0 0-2 15,-3-3 0-15,1 0 1 0,-2 0 0 0,3-2-1 16,-1-1 2-16,1 1-2 16,2-1 1-16,0-1 0 0,-1-2 0 0,-3-1-1 15,-5-1 2-15,-3-1-2 0,-5 1 3 16,-2-4 0-16,-4-2-4 0,-1-1 3 15,-2 0-3-15,1-2 3 0,-3 0 0 16,-2-4-1-16,0-1 0 0,-4-4-2 16,0-4 3-16,-2 0-2 0,-4-2 1 15,0-1 0-15,-4 1 1 0,2-2-1 16,-2-3-5-16,1-1 3 0,2-4-4 0,5-2 3 16,4-6 3-16,3-2-3 0,5 1 3 15,2 1-2-15,1 5 2 16,2 3-2-16,-1 4-3 0,-1 5 3 15,-1 4-3-15,-3 7 4 0,-2 2 0 0,-3 6 0 16,-5 3-2-16,-2 2 1 0,0 5 1 16,-6 3 0-16,-3 6 1 0,-3 1-2 15,-2 6 2-15,-4 4-1 0,3-6 0 16,-2 6 1-16,-1 0-1 0,1 0 1 16,-2 4 0-16,0-1 0 0,0 1-2 0,0 0-2 15,1-2-1-15,-1 2-2 0,0 0-1 16,0 0-3-16,2 0 1 0,-2 0-9 15,0 0-19-15,0 9-50 0,-3 8-167 16</inkml:trace>
  <inkml:trace contextRef="#ctx0" brushRef="#br0" timeOffset="110584.6596">14507 13477 68 0,'0'0'24'0,"0"0"-2"16,0 0-4-16,0 0 0 0,0 0-6 15,0 0-3-15,0 0-3 0,0 0-2 16,0 0 1-16,0 0 1 0,1-18 3 16,-7 27 5-16,-8 13 2 0,-8 11 1 15,-8 9 1-15,-12 11-2 0,-6 6-1 16,-7 10-4-16,-3 7 0 0,-1 4 0 0,-2 7-3 16,2 3 0-16,0-1-5 15,1-2 0-15,1-6-2 0,1-8 3 0,3-5 6 16,1-6-1-16,4-8 6 0,3-4-1 15,6-7-5-15,4-6 0 0,6-3-3 16,5-5-2-16,6-5-1 0,4-2-3 16,5-9 0-16,2 1-2 0,4-7 2 15,1-2-1-15,1-1 1 0,1 1 1 16,0 1 1-16,0 5-1 0,1 1 1 0,4-3-1 16,2 5 0-16,-2-7 0 0,2 5 0 15,3 0 1-15,-1 2-2 0,4 3 1 16,2 1 0-16,2 1-1 15,3 0 0-15,3 2-1 0,3 1 1 0,3-2 0 16,1 4 4-16,5 0-2 0,-1-2 4 16,4 3-2-16,0-2-4 0,2 0 5 15,4-1-3-15,-1 1 0 0,3-1-1 16,-1 1 0-16,4-1-1 0,0 3 0 16,4 2 0-16,3-2-1 0,3 4 1 0,5 1 1 15,1 2-1-15,4 2 2 0,3-1-2 16,2 2 2-16,3 1-1 0,1-4 1 15,4 1 0-15,2 2 0 0,0-3 5 16,3-2-3-16,1 4 2 0,2-2-4 16,-1 1-2-16,4-1-1 0,1 0 0 0,0 1 0 15,0-1-2-15,3 2 1 16,-2-1 0-16,4 2 2 0,0-1-1 16,3 2 2-16,-1-1-2 0,3-3 0 15,-3 1 0-15,2 1 0 0,2-2 0 0,0 1 1 16,-1 1 4-16,0 0-3 0,-4 2 4 15,0-1-3-15,0 0-4 0,-1-4 2 16,-1 1-1-16,1-4 1 0,-2-1-2 16,1 3 0-16,-3 2 0 0,1-5 0 15,-1 3 1-15,1-2 1 0,-2 0 0 0,1-1 0 16,-1 0 1-16,2 0 1 16,1-3-1-16,2-1 2 0,1 0-3 15,1-4-2-15,-1 1 1 0,2-2 1 16,0 0 0-16,-1-2 1 0,3 0-1 0,-3-2 2 15,-1 1-2-15,0 2 0 0,0 1 16 16,-5 0-15-16,-2 0 13 0,-2-4-12 16,-3 0-2-16,-2-3-2 0,-1 1 2 15,-2-2 9-15,1 1-8 0,-3-1 10 16,2-7-10-16,0 1 4 0,2-3-1 0,0-1 0 16,-1 0-2-16,-3-1 3 0,-2-3-3 15,-2 2-1-15,-6 1 0 0,-5-6-10 16,-2 3 9-16,-3-1-7 15,-4 0 10-15,-3-2-1 0,-3-1 1 0,-4 1 0 16,0-3-1-16,0 0 0 0,-2-2-14 16,0-6 15-16,0 1-15 0,-2-1 14 15,1-2 0-15,-2-2-2 0,2 1 2 16,-2-3 0-16,0 0 1 0,-6-2-2 16,-1-1 2-16,-5-2 0 0,-2-4 0 0,-4-4 1 15,-2-4 0-15,0-2-2 0,-1 1 3 16,-1 1-4-16,1 0 2 0,-1-2-2 15,1-1 2-15,0 1-3 0,1-5-4 16,0 0 4-16,2-2-3 0,-1 0 4 16,2 0 1-16,-5 1 0 0,0-1 1 15,-1 2 0-15,-3-1 0 0,-2 2-2 0,0 0 1 16,-4 1 0-16,0 1 0 16,0-1 0-16,-3-1-5 0,3-1 3 15,-1-4-4-15,-2-2 4 0,-1 1 3 0,1-1-3 16,-3 1 1-16,1 4 0 0,-1 4 2 15,2 3-2-15,0 6 1 0,1 1-3 16,0 2 1-16,-1 3-1 0,-2-1 2 16,2 2-1-16,-2 1-5 0,1-2 4 15,-2 3-5-15,0 1 6 0,0-1 1 16,-2 4-1-16,2 5-1 0,-3 0 1 16,0 0 1-16,0-1-2 0,0 1 2 0,0 2-1 15,-3-1 0-15,0 6 1 16,-3-6 0-16,3 7-1 0,0-1 3 0,-1 2-3 15,3 5 1-15,-1-1-1 0,1 1-1 16,-1-1 1-16,1 1 0 0,0-1 0 16,1 5 1-16,-2-2-1 0,2 2 0 15,0-1 0-15,-1-1-1 0,1 1 1 16,-2-1-1-16,2 1-2 0,-1-1 1 0,1 1 0 16,-2 0 1-16,2-1 0 0,-1 0 0 15,-1 2 1-15,-2-3-1 0,-3 0 1 16,-2-1 1-16,0 1-1 15,-1 1 0-15,-7-1-1 0,1 0 1 0,-4-2 1 16,-2 1-1-16,1-1 1 0,-3 0-1 16,-3 1 0-16,-5-3 0 0,-1 0 1 15,-6 0-2-15,-3-4 3 0,-2-1-1 16,-5-2 1-16,-1-2 2 0,0-1-3 16,1 0 1-16,6 2-1 0,1 2 0 0,7-1-1 15,5 2 1-15,7 1-2 0,4 5-2 16,10 2-4-16,-2 1-30 0,6 3-60 15,0-2-168-15</inkml:trace>
  <inkml:trace contextRef="#ctx0" brushRef="#br0" timeOffset="111814.5221">16450 13585 132 0,'0'0'22'16,"0"0"-6"-16,0 0-3 0,0 0-4 15,0 0-6-15,0 0-3 0,0 0-2 16,0 0-1-16,0 0 3 0,-36 5 2 0,36 7-1 16,0 5 0-16,4 1 4 0,9 4-1 15,0-2 2-15,2-2 3 0,5 3-5 16,2-4 5-16,1 1-2 0,3 1 0 15,0-1 0-15,6 2-1 0,1 0 2 16,0 2 0-16,5 2 5 0,-2 0-1 16,3-1 1-16,6 1-1 0,3-2-1 15,6 3-2-15,6-3-3 0,0 2-1 16,1 1-2-16,1 1 2 0,2-1-4 16,0 1 0-16,2 1 0 0,1 2 0 0,5 2-1 15,3-1 1-15,3 1-2 0,2-1 2 16,4-2 1-16,1-1-2 0,1-2-2 15,2 0 2-15,3-2-2 0,3 2 4 16,0-1 3-16,1 4-4 0,2-2 5 16,-2 1-4-16,5 0 0 0,2 1 1 0,3-3-2 15,1 3-1-15,3-2-1 16,3-1 1-16,4 1 0 0,4-3 0 16,2 0-1-16,1-2 2 0,0-3-1 15,0 0 1-15,0-2 0 0,0-3 0 0,-3 1 5 16,-3-5 2-16,-5 0 2 0,-1-2 3 15,-4 0-3-15,-3-1-1 0,-4 1-4 16,-6-2 2-16,-5 1 0 0,-5 0-2 16,-4-3 0-16,-5 2-3 0,-7-2-1 15,-6-2 0-15,-7 2 0 0,-9-1 0 16,-8-1-1-16,-12-1-1 0,-12 2 1 0,-8-2-1 16,-6 0 0-16,0 0-4 0,0 0-15 15,0 2-20-15,-14-1-32 0,-16 3-42 16,-18-1-102-16</inkml:trace>
  <inkml:trace contextRef="#ctx0" brushRef="#br0" timeOffset="113045.874">16723 13954 11 0,'0'0'23'15,"0"0"-6"-15,0 0 4 0,-86-42-8 0,65 30 2 16,1-2-1-16,0 1-2 0,7 0 1 15,2 3-5-15,3-3-4 0,4 4 0 16,-1-1-1-16,2-3 0 0,2-1 5 16,-2 1 4-16,3-1 5 0,0 1-1 15,0 1-1-15,0-1-2 0,0 8-3 0,0 0-1 16,0 5-2-16,-1-2-2 0,1 2-5 16,0-1-6-16,0-1-6 15,-2 2 3-15,1 0 3 0,-6 8 6 16,-2 8 5-16,-4 13-2 0,-4 5 3 0,-5 11 2 15,-5 4 1-15,-7 4 1 0,-2 2-3 16,0-1-3-16,0-1-1 0,1-6 1 16,6-3 0-16,3-6 3 0,3-6 4 15,7-10 3-15,5-7 1 0,3-7-2 16,4-1-1-16,1-4-5 0,0 0-2 0,0 0-3 16,3-3-3-16,-1 0 1 0,1 0-2 15,0 2-3-15,-2-2 2 0,2 1-2 16,0-1 2-16,0 1 1 15,0 4 1-15,0 0 2 0,3 4 1 0,9 2-2 16,-2-3 3-16,9 5-1 0,-1-2 2 16,0 1 0-16,2-1-1 0,-1-2-2 15,4 4-1-15,2 0 0 0,2 2 1 16,2-1-1-16,4 1 0 0,0 2 6 16,5 0-4-16,1 3 2 0,6-2 0 0,1 0-4 15,8 2 3-15,2-4-2 0,3 2-1 16,4-1 0-16,0 0 0 0,2 1 0 15,0 1 0-15,-2 0 0 0,0 1 0 16,-2-1-1-16,0 1 2 0,-2 0-1 16,2 0 2-16,-1 0-2 0,1 1 1 15,3 0 0-15,4 2 1 0,2-2 1 16,1 2 0-16,2-1-2 0,0-2 0 16,1 2-2-16,0-1 1 0,1-2 0 15,1 0 1-15,0 1-1 0,-1-1 0 0,-1 1 5 16,-2 0-5-16,-2 1 4 0,-4-1-2 15,2 1-2-15,-3-3 3 0,0 2-3 16,3-4 0-16,0 3 0 0,3-4 1 16,-3 0-2-16,2-2 2 0,-1 3-1 15,0-1 1-15,1 1 1 0,-1-1 0 16,2 2-1-16,1-1-1 0,1 2 0 0,-2 0 0 16,-1 2-2-16,-3 1 2 15,1-1-1-15,-3 1 0 0,2-3 2 16,-1 1-1-16,0-3 1 0,-1-2-1 0,-2-1 0 15,-4-5 1-15,-7 2 0 0,-1-5 1 16,-4 2 0-16,-2-3 0 0,-3 2 0 16,0-4-1-16,-6 1 2 0,-4 0-1 15,-5-3-1-15,-7 0 3 0,-3 0-1 16,-9 0 7-16,2-6 2 0,2-3 1 0,-2-4-1 16,3-3-7-16,-3-4 1 0,-1-1-3 15,1-2-1-15,0-1 0 0,-1-4-1 16,1 0 0-16,0-4 0 0,0-2-1 15,5-1 2-15,-1-1-2 0,5-3-2 16,-1-1 2-16,0 1-2 0,-1 2 3 16,-3 3 0-16,-3 5 3 0,-1 4-1 15,-4 8 1-15,-2 8-3 0,-2 5 0 16,-2 4-5-16,0-1-6 0,0 1-17 16,0-2-18-16,1 2-27 0,-1 0-43 0,0 0-110 15</inkml:trace>
  <inkml:trace contextRef="#ctx0" brushRef="#br0" timeOffset="114666.1011">20716 15175 95 0,'0'0'22'0,"0"0"-7"0,0 0-4 16,0 0-7-16,0 0-3 0,0 0-1 15,0 0-1-15,0 0-3 0,0 0 0 16,16-36 1-16,1 29-4 0,5 0-2 16,17-3-6-16,7-1-10 0,17-5-18 15</inkml:trace>
  <inkml:trace contextRef="#ctx0" brushRef="#br0" timeOffset="115002.9848">23101 12764 176 0,'0'0'25'0,"0"0"-5"16,0 0-4-16,0 0-4 0,0 0-7 15,0 0-7-15,0 0-4 0,0 0-3 16,0 0 1-16,0 0 5 0,1 24-1 15,-20 34 3-15,-7 12 2 0,-13 15 4 16,-9 17 5-16,-9 16-3 0,-9 14-5 16,-2 11-4-16,-1 6-9 0,9-1-34 15,12-2-123-15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8:51:35.632"/>
    </inkml:context>
    <inkml:brush xml:id="br0">
      <inkml:brushProperty name="width" value="0.05292" units="cm"/>
      <inkml:brushProperty name="height" value="0.05292" units="cm"/>
      <inkml:brushProperty name="color" value="#FF0000"/>
    </inkml:brush>
  </inkml:definitions>
  <inkml:trace contextRef="#ctx0" brushRef="#br0">11175 6031 3 0,'0'0'9'0,"0"0"-1"0,0 0 0 15,13 80-3-15,-7-66-5 0,-1 1 2 16,0 0 0-16,-1 0 0 0,-1 6 1 15,1-5-1-15,-1 0 1 0,0 1-1 16,3-1-1-16,0 5 2 0,1-3-1 0,0-3 2 16,-1-3-2-16,1-1 0 0,0 1-1 15,-1-5 1-15,0 6 0 16,4-3-1-16,-4-2 0 0,3 2-1 16,-5-3 2-16,2 2-1 0,1 0 0 0,-3 0 0 15,2 3-1-15,3-1 1 0,-2 2-2 16,0-1 1-16,2-1 0 0,0-1 1 15,-5-2 1-15,7 3 0 0,-5-5-1 16,0 0 2-16,7 1 0 0,-6-1 1 16,5 2-1-16,-1 0-2 0,-5-4 5 0,7 4-6 15,-5-4 5-15,0 2-1 16,-1 1-1-16,1-2 1 0,-1 2-1 16,1-1 0-16,3 1-1 0,-4-1 2 15,6 3-1-15,-2-1-2 0,-3-2 2 0,3 3-1 16,2 0 1-16,-1 1-1 0,4 3 0 15,-3-1 1-15,1 2-2 0,1 0 1 16,-1 1 2-16,1 0-1 0,0 2 1 16,0 0 0-16,2-1 0 0,-1 2-1 15,3 0 1-15,-3 0 0 0,4-1-2 0,0 1 2 16,-1 1-3-16,1-2 0 0,2 1 0 16,0-1 1-16,1-1-1 0,0 1 0 15,0 0 3-15,-2-1-2 16,0-1 1-16,1 1 1 0,-3-1-2 0,2-1 1 15,1 1-2-15,0-1 1 0,1 0-1 16,0 0 1-16,3-1-1 0,0-2 0 16,3 0-2-16,0 0 3 0,1-3-2 15,-1 2 3-15,2-1-2 0,-2-3 0 16,1 1-1-16,-3 0 0 0,1 2 3 0,-4 0-3 16,2 0 4-16,0 2-5 0,-1-1 1 15,4 2 2-15,-3 0-3 0,4 1 2 16,-1-1-1-16,0 0-3 0,2 0 3 15,2-1-2-15,2 2 2 0,3-1 0 16,0 1 0-16,4 1 0 0,1 1 3 16,-4 0-2-16,-1 2 1 0,-2-1 0 15,-1 4-5-15,-3 1 1 0,-2 2-1 16,1 0 1-16,-4-1 1 0,5 3 1 16,-3-3-1-16,-2 0 1 0,1-1 0 0,-2 0 0 15,-2 0 0-15,1-3 0 0,-2 1-1 16,3-1 1-16,0 0 0 0,0 2 0 15,1 1 1-15,-2 0 0 0,3 1-1 16,-2-1 1-16,-2 1 1 0,1-1-2 16,-5 0 2-16,2-1-4 0,-4 2 2 0,0-1-1 15,1-1 0-15,-2-1 1 16,0-1 1-16,1 0 0 0,-4 0-1 0,2-1-1 16,-1 2 1-16,0 0-1 15,1 2 0-15,3 1 0 0,-3-2 1 0,1 3 0 16,-2-3 0-16,4 1 2 0,-3-1-3 15,-1 0 1-15,0-2-1 0,2 0 0 16,-2 1 1-16,1-1 1 0,-2-2-1 16,1 1 0-16,-1 2 0 0,0-1 0 15,1-1 0-15,1 1 2 0,-3 2-2 0,3-2 0 16,-2-2 1-16,1 1-2 0,-2 1 3 16,-3-2-2-16,6 2 2 0,-6 0-1 15,4-4-1-15,-5 2 0 16,4-1-1-16,-3-1 1 0,2-1 0 0,-3 1 0 15,2 0 0-15,-4-1 0 0,1-2 0 16,-3 3 1-16,2 1-1 0,-1-2 0 16,0 7 0-16,3-2-1 0,-1-1 1 15,0 2 0-15,-3-1 0 0,3 0 0 16,2-1 0-16,-2-1-2 0,1 1 4 0,0-2-2 16,1 2 0-16,-1-2 0 0,1 2 0 15,1-1 0-15,1 1 0 0,2 0-2 16,-1-1 2-16,3 3-1 0,-3-1 1 15,2 0 3-15,1 2-3 0,-2 0 4 16,-1-1-1-16,3 3-3 0,-2-3 3 0,1 1-3 16,1 0-1-16,-2-2 1 15,2 1 0-15,-1 2 0 0,2 1-2 16,-1 1 2-16,1 0-1 0,1 2 1 16,0 2 1-16,1 0-2 0,-1 3 1 0,0-1 0 15,0 1-2-15,1 2 2 0,1-3 0 16,-3 0 0-16,3-2 0 0,-2 1 0 15,2-5-1-15,0 2 2 0,-1-1-1 16,1 1 3-16,0-1-2 0,-2 0 2 16,2 1 0-16,-4-1-3 0,3-3 2 15,-5 1-2-15,4 0 1 0,-3-1-1 0,0-1 0 16,1 1-1-16,-3 1 1 0,0-3 0 16,0 2 0-16,-1 1 0 15,2 2 0-15,-4-1 0 0,2 0 4 0,-2 1-3 16,-2-1 0-16,1-1 0 0,1 0-1 15,-3 1 1-15,1-4 2 0,1 2-1 16,-1-1-1-16,-1 2 0 0,1-3 1 16,-1 2-1-16,0 1 0 0,0-1 2 15,-2 1 0-15,0 3 0 0,1 1 1 0,0-1-4 16,0 3 1-16,-2-1-2 0,0 0 0 16,1-1 1-16,-1 0 0 0,1 0 1 15,-3 1 1-15,4-1-1 0,-5 2 1 16,2-1 0-16,-1 0-1 0,-1-1 0 15,2 2 2-15,-1 1-3 0,-2-1 1 16,1 1 0-16,-1-2 0 0,0 2 2 16,0 0-1-16,0 1 2 0,-1 0-2 15,-1-1 1-15,-1 1-2 0,0-2-1 16,0 1 3-16,2-2-3 0,-1 0 0 0,2 1 0 16,0-1 1-16,0-1-2 0,0 0 2 15,-1-1-1-15,1 2-1 0,0-2 1 16,0 0 0-16,0-2 0 0,0 4 1 15,0-4 0-15,0 2-1 0,-3-1 2 16,3 2 1-16,-4 0-2 0,1 0 2 16,-1-1-2-16,-1 1 2 0,1 0 0 0,0 0 1 15,-1 1-1-15,0 1 0 16,0-3-3-16,2 0 0 0,-1-1 0 16,3 0 0-16,-2-1-2 0,0 0 2 0,0 0-1 15,1-7 1-15,1 4 0 0,-1 3-1 16,0 1 2-16,-1 8-1 0,1-2 0 15,-2 2 1-15,1 0-1 0,-1 0 0 16,-1 0 0-16,1 0 2 0,-3-1-4 16,4 0 2-16,-1-2 5 0,1 0-5 15,0-2 5-15,0 0-2 0,1 1-3 0,1-1 5 16,-2 0-8-16,3 1 1 16,0-3 2-16,0 2-2 0,0 1 3 15,0-1-1-15,0 2 0 0,0 2 1 0,0-1-1 16,0 2 1-16,0 0 0 0,0 0-1 15,0-2 2-15,-3-1-1 0,2-1 1 16,-1-2-1-16,0 0-1 0,2-3 1 16,0-6 3-16,0 2-3 0,-2 1 1 15,2 1 1-15,-1 5-1 0,-1-3 4 0,1 0-1 16,-2-1 3-16,1 3-2 0,-1-3-1 16,-1 1-2-16,3 0-1 15,-2 0-2-15,0-2 0 0,0 2 0 16,-1-7-1-16,2 2 2 0,1 2-1 0,1-6 0 15,0 7 0-15,0-1-1 0,0-6 1 16,0 6 0-16,0-1 0 0,0-6 0 16,0 6 0-16,0-1 1 0,0-5-2 15,1 5 1-15,2-2 0 0,0-5-2 16,0 6 2-16,-2-7 0 0,2 2 0 0,0 4-1 16,1-7 1-16,1 6-1 0,-1-2-1 15,-1-3 8-15,3 4-6 0,-3-6 6 16,1 3-6-16,0 0 0 0,1-2 0 15,1 4-1-15,-2-3 3 0,3 1-3 16,0 0 2-16,-1-5-2 0,3 5 1 0,2-4-1 16,-3 0 2-16,2 0-1 15,3 1 0-15,-2-1 0 0,2 1 0 16,0-2 2-16,-1 0-2 0,2 2 0 16,4-1-1-16,-1 1 0 0,2-1 1 0,0 0 0 15,1 0 0-15,0-1 0 0,3-1 0 16,2-2-2-16,-1 0 2 0,2-2 0 15,-1-1 1-15,1 2 0 0,-1-1-1 16,1 3 1-16,-2-3-1 0,2 2-1 16,-1 0 1-16,2-2-1 0,1 2 1 0,-2 1 0 15,1-1-1-15,1 1 2 0,-1-2-2 16,2 1 1-16,3-2 0 0,1-1 1 16,3 2-1-16,2-2 1 15,1 0-1-15,1 0 0 0,0 0 0 0,-1 0 0 16,-2 0 0-16,-1-2 1 0,-1 1 0 15,-2-1-2-15,1 1 0 0,-1-1 1 16,-1 1-1-16,0 1 2 0,-4 0-1 16,0 0 0-16,1 0 0 0,-2-2 1 15,4-1-1-15,-1 2 0 0,2-4 0 0,1 2-2 16,2-1 3-16,0-3-1 0,-2 3 0 16,0 0 1-16,-4-3 0 0,1 2-2 15,-4 0 2-15,0 0 0 0,-1 2-1 16,-2 0 1-16,2 0-1 0,-1 0-1 15,1 0 2-15,-2 0-1 0,-7 1 0 16,3 1 1-16,0-1-1 0,1 1 0 16,0-1 0-16,-1 1 0 0,1-1 0 15,-2 1 2-15,8-2-2 0,-3 1 0 16,0-1 0-16,0 0 1 0,-1 2-1 0,2-2 0 16,-1 0 0-16,0 1-3 0,-1-1 3 15,0 1 0-15,1 1 2 0,-3-2-1 16,3 0-2-16,0 0 2 0,0-2-1 15,-1 1 1-15,3-1-1 0,-2 0 0 16,1 1 0-16,0 1-1 0,0 0 2 0,-1 0-2 16,-1 0-2-16,-6 0 5 15,1 0-5-15,-1 1 2 0,-3 1 1 16,5-2-2-16,-6 3 2 0,0-3 0 16,5-1 1-16,-5 2 0 0,7-3-1 0,-3 2 0 15,1-2 0-15,5-1 0 0,-2 2 0 16,-7-1 1-16,3-1-1 0,-6 3-5 15,0-1 6-15,0-1-6 0,-5 3 5 16,-1 1 5-16,-4 1-4 0,5-3-1 16,0 2 0-16,-1-1-3 0,4-3 3 0,-4 4 0 15,1-2 1-15,-1 1-1 16,-1-1 1-16,2 2-1 0,-2 0 0 16,2-1 1-16,-5 2 0 0,0 0 1 15,0 0-1-15,1 0-1 0,1 0-1 0,2-3 0 16,0-1 1-16,6 0 1 0,-1 0-2 15,0-3 2-15,0 3-1 0,-1 0 0 16,1-1 0-16,-6 3 0 0,1 1 0 16,-4 1 1-16,0-2 1 0,0 2-8 15,2 0 4-15,-1 0-1 0,1-1 2 0,-1 1 7 16,0 0-5-16,2 0-1 0,-2-2 0 16,1 2-1-16,-2 0 0 0,1 0-1 15,-1 0-1-15,2-2 1 0,-2 2-1 16,1 0 0-16,-1 0-2 0,0 0-1 15,2 0-1-15,-2 0 2 0,0 0 2 16,1 0 1-16,-1 0 1 0,0 0-1 16,2 0 1-16,-2 0 0 0,1 0 1 15,1 0 0-15,-1 0 0 0,1 0 0 16,-1 0 0-16,6-1 1 0,0 1-1 0,1 0 0 16,2-1 0-16,-4 1-1 0,-1-3 2 15,1 3 2-15,-6 0 1 0,3-2 1 16,1 1-1-16,4-5 0 0,-1 1-1 15,-3 1 1-15,3-1-2 0,-4 2-2 16,0 0 0-16,2-5 1 0,-3 5 0 0,3-7 0 16,2 3-1-16,-3-2 1 0,2-2-1 15,-2 3 2-15,4-5-2 16,-1-2 0-16,-3 6 1 0,3-4-1 16,-2-3 1-16,-1 1-2 0,2-4 1 0,1 1 0 15,-1-2-1-15,-2 2 1 0,-1 4-2 16,2-3 1-16,-4 2 1 0,2 2 0 15,-2-3 0-15,1 4 1 0,-2-2-2 16,2-6 2-16,-2 7-1 0,0-7 0 16,0 0 0-16,0 1 0 0,0-1 2 0,0 0-1 15,0-3-4-15,0 1 3 0,0-9-2 16,0 2-4-16,0-1 8 16,0 0-6-16,0-2 4 0,0 0 1 15,0-3 0-15,0 0 3 0,0-3-4 0,0 1 1 16,0-2 1-16,0 1-1 0,0 4 2 15,0 0-2-15,0 1-1 0,0 1 2 16,0 1-1-16,-2 0 0 0,0-1-3 16,1-2-1-16,1 0-1 0,-3-3 1 15,3-1 3-15,0 0 0 0,0-5-2 0,0 1 4 16,0-3-2-16,0-1 1 0,3-1 1 16,-2 1 1-16,1 2-3 0,0 2 2 15,-2-1-2-15,2 2 1 16,-2-3-2-16,0 0-1 0,1 0-1 0,1-2 1 15,-1-1 3-15,1-1 0 0,1-6 0 16,1-1 1-16,2 0-2 0,0-1 1 16,1 1 0-16,-1 3 1 0,1 2-1 15,0 2-1-15,2-2-1 0,-1 1-2 16,0-1 2-16,-1-1-3 0,1-1 4 0,-2-3 2 16,2 1-2-16,-3-1 3 0,1 0-2 15,1 4-1-15,-1 2 0 0,1 2 1 16,2 2-2-16,1-1 0 0,-1 1-2 15,1-1 1-15,3-1 2 0,0 0 0 16,3-3 0-16,0 0 0 0,4-3 0 16,2 1 1-16,0 2 0 0,1 2 1 0,1-1-1 15,1 2 0-15,0-2-2 16,-1 0-2-16,-1 1 2 0,2-2-2 16,-3 0 3-16,1 0 0 0,-2 0 0 0,1 0 0 15,-3 1 1-15,2 2 0 0,1 3 0 16,-2 2 0-16,3 2-1 0,-1 2 3 15,0-1-4-15,1 4 2 0,2-2-2 16,-1-1-3-16,2-2 2 0,3 0-2 16,1-3 8-16,2-1-4 0,3 0-2 0,1-1 2 15,0 1-2-15,-1 0 4 0,-2 2 0 16,-1 5-1-16,-1 0-1 0,-4 2 1 16,0 2-1-16,1 0 0 15,-2 1 1-15,1-2 0 0,-1 2-1 0,1-1-2 16,0 1 2-16,2-2-2 0,0 0 2 15,1-1-2-15,2 0 2 0,3 0 0 16,2 0 0-16,1-1 2 0,2 1-2 16,1 1 0-16,1 4 0 0,-5 0 1 15,0 4 0-15,-3 2 0 0,-3 0 0 0,-2 4 1 16,-2 0-2-16,0 0-2 0,1 2 2 16,-1 0 0-16,2-2-1 0,-1 2 2 15,-1-3-2-15,4 1 0 0,2-3 1 16,1 2-2-16,4 0 2 0,1-2-4 15,4 1 3-15,-1-1 1 0,1 0 1 16,-2-1 1-16,-2 2 0 0,-2-1-2 16,-3 0 0-16,0 2 0 0,-1 0 0 15,-1-1 0-15,-3 3 0 0,0 1 0 16,-2 0 0-16,0 1 0 0,1 0 0 0,1 2 1 16,1 0 0-16,3-2-1 0,2 2 1 15,4-2-1-15,3 2 0 0,0 0 0 16,-1 1 0-16,-1 0 0 0,-2 2 1 15,-5 0 2-15,-1 1-3 0,-3 1 0 16,-2 0 0-16,0 2-3 0,1-3 3 16,-1 2 0-16,0-2 0 0,-1-1 2 0,1 0-2 15,1 0 1-15,2-2-2 16,5-2-1-16,1 0 2 0,6 2-2 16,1-3 2-16,3 2 1 0,-2 1-1 0,-4 0 0 15,-1 2 0-15,-6 2 0 0,-4-1 0 16,0 1 0-16,-2 0 0 0,-1 1 0 15,2-1 0-15,1-1 0 0,-1 0 1 16,-1 0-2-16,1 3 1 0,-1-1 1 16,0-2-2-16,1 1 2 0,5 0-1 0,2-2 0 15,1 1 0-15,2-1 0 16,0 0 0-16,-2 0 2 0,0 1-2 0,-3 0 1 16,-3 1-1-16,1-1 0 15,-2-1 0-15,-1 0 1 0,3-1 0 0,1 1-1 16,-1-1 1-16,1-1 0 0,0-1-1 15,1 0 0-15,1 1 1 0,0-1-1 16,3-1 2-16,2 1-1 0,4 0-1 16,-1 0 1-16,3 0 1 0,0-2-1 15,-1 1 0-15,-3 0 2 0,-2 0-3 0,-1-1-2 16,-5 2 6-16,-1 0-4 0,-5 0 6 16,-2 0 0-16,-4-1 1 0,-2 3-1 15,-4 2-3-15,-5 2 1 16,-2 4 2-16,-5 2 1 0,2 0-1 0,-5 3-1 15,0-1-2-15,0 1-1 0,1-2-2 16,1 0-1-16,-1 1 1 0,0 0-1 16,1 1 1-16,-1-3 0 0,1 3 0 15,-1-1-1-15,-1 1 1 0,2-1 0 16,-2 1-1-16,0-1 0 0,1 1 1 0,-1-2 0 16,0 2 0-16,2 0 0 0,-2 0 0 15,0-2-1-15,0 2 1 0,0 0-1 16,1 0-1-16,-1 0 2 0,0-1 2 15,0 1-2-15,0 0 2 0,0 0-1 16,0 0 0-16,0 0-1 0,0 0 2 16,0 0-1-16,0 0 1 0,0-1 1 15,0 1 0-15,0 0-1 0,0 0-1 16,0-2 1-16,0 2-2 0,0 0 0 16,0-1 0-16,0 1 0 0,0-2 0 0,0 2 0 15,0-2 0-15,0 2 0 0,0-2 0 16,0 2 0-16,0-1 0 0,-1 1 0 15,1-1-2-15,-2 1 4 0,2-2-2 16,-1 2 2-16,1-1-1 0,-2 1 1 16,2-2-2-16,0 2 1 0,0-2-1 0,-1 2 0 15,1 0 1-15,0 0-1 16,-2-1 0-16,2 1 1 0,0 0-1 0,-1 0 1 16,1 0 0-16,0-1-1 15,-2 1 1-15,2 0-1 0,0-1 0 0,-1 1 0 16,1 0 0-16,0 0-1 0,-1-2-1 15,1 2 0-15,0 0-1 0,-2 0 0 16,2 0 3-16,0 0 0 0,-1 0 2 16,1-2-1-16,0 2-1 0,-2 0 0 15,2-1 2-15,0 1-2 0,-1 0 0 0,1-2 0 16,-2 2-3-16,1-2-1 0,-1 2-3 16,0-1-7-16,0 1-13 0,-4-1-36 15,1 1-64-15,-6-4-95 16</inkml:trace>
  <inkml:trace contextRef="#ctx0" brushRef="#br0" timeOffset="1246.82">16291 6238 291 0,'0'0'47'0,"0"0"-1"0,0 0-7 16,0 0-7-16,0 0-8 0,0 0-8 15,0 0-6-15,0 0-6 0,0 0-8 16,-23-65-3-16,23 65 0 0,0 0 2 15,-3 10 0-15,2 7 5 0,-2 11 1 16,3 4-1-16,0 4 2 0,0 6-2 16,0-1 3-16,0 5 5 0,0 1 0 15,0-1 0-15,0 4-1 0,0 0-1 16,0-1-1-16,0 1 1 0,0 0-1 0,0-2-2 16,0-1 0-16,1-3-2 0,1-7-1 15,1-5 1-15,-2-11 2 0,2-4-1 16,-2-6 0-16,1-7 0 0,-1 1 0 15,-1-5 0-15,0 0 0 0,0 0 2 16,3 1-2-16,-3 0 2 0,1 0 0 0,-1 1 0 16,2-2 2-16,-2 2-3 0,0-2 1 15,1 0-3-15,-1 1-2 16,0-1-3-16,2 0-7 0,-2-3-5 16,0-9-15-16,1-8-20 0,4-5-25 0,0-3-56 15,6-4-97-15</inkml:trace>
  <inkml:trace contextRef="#ctx0" brushRef="#br0" timeOffset="1751.3526">16306 6275 122 0,'0'0'43'0,"0"0"-5"16,0 0 1-16,0 0 0 0,0 0-1 0,0 0 2 16,0 0-1-16,0 0-3 15,0 0-5-15,0 0-9 0,-42-42-8 16,42 42-5-16,-2-2-5 0,2 2-2 0,0 0-2 16,-1-2-1-16,1 2 2 0,0-1 1 15,1 1 3-15,15-3 0 0,6 1 2 16,10-3-1-16,2 2 0 0,5-2 1 15,2-3 0-15,1-1-3 0,1 0 1 16,-1-2-3-16,-1 2 0 0,-3 1-1 16,-6 1 0-16,-11 2 0 0,-3 2-2 0,-6 2 0 15,-6-1-2-15,-1 2-1 16,-5 0-3-16,0-2-6 0,0 2-6 16,2 0-17-16,-1 0-12 0,1 0-19 0,-1 0-20 15,-1 5-12-15,0 10-26 0</inkml:trace>
  <inkml:trace contextRef="#ctx0" brushRef="#br0" timeOffset="2016.9683">16404 6539 319 0,'0'0'44'0,"0"0"-13"0,0 0-4 16,0 0-5-16,0 0 0 0,0 0-1 16,0 0-3-16,0 0-4 0,0 0-4 15,104-9-5-15,-72 4-8 0,-2-2 4 0,-1 4-4 16,0-2 1-16,-3 1 1 0,-10 1-1 16,3 0-6-16,-8 2-1 0,1 0-7 15,-1-1-12-15,-5 2-21 16,7 0-29-16,-7 0-25 0,3 0-37 0</inkml:trace>
  <inkml:trace contextRef="#ctx0" brushRef="#br0" timeOffset="2784.721">17085 6417 271 0,'0'0'46'0,"0"0"-5"0,0 0-9 16,0 0-3-16,0 0-5 15,0 0-1-15,0 0-5 0,-49-90-1 16,34 78-4-16,1-3-1 0,5 7-2 16,0-3-1-16,2 5 0 0,2-2-2 0,0 1-4 15,2 3 1-15,2 0-4 0,1 4-1 16,0-2-3-16,0 2 0 0,1-3 2 15,14-1 0-15,9-1 1 0,8 1 1 16,3 1 1-16,4 0-1 0,0 1 2 16,2-2-2-16,-1 0 0 0,0 1 1 0,-2-2-2 15,0 0 1-15,-6-1 1 16,-9 3-2-16,-5 0 1 0,-6 1 0 16,-6 1-1-16,1 1 1 0,-7 0 0 0,0-2 0 15,0 2-1-15,1 0-1 0,1 0 2 16,-1 0-3-16,1 0-1 0,-1 0 2 15,-1 5-1-15,0 10 4 0,-4 8-1 16,-6 7 0-16,-3 4 1 0,-5 2 0 16,-1 5-1-16,-2 3 2 0,-2 1 3 15,-3 5-3-15,1 2 2 0,-4 3-4 0,0 1-1 16,0 4 2-16,0 0-2 0,2 2 2 16,-1-3 0-16,1-3 2 0,3-3-3 15,-1-9 2-15,0-2 0 16,2-5 1-16,2-5 2 0,3-2-3 0,1-6 2 15,6-9-3-15,6-5 2 0,3-5 2 16,2-5-1-16,-1 0 3 0,1 0 2 16,-2 1 2-16,2 1 2 0,-2 0-2 15,2-2-3-15,0 0-4 0,0 0-2 16,0 0-3-16,7-5 1 0,6-6 1 0,5-2-6 16,2-2 5-16,4 2-4 0,-1 1 2 15,7-1 3-15,-1 5-2 0,2 0-1 16,0 1 2-16,0 1-1 0,1 3 0 15,-3 0 3-15,-1 3-2 0,1 0-1 16,-5 0 1-16,-4 0-2 0,-3 3 2 0,-1-1 0 16,-3-1 0-16,3 1 0 15,-6 0-1-15,0 1-1 0,0 0-1 16,-5-2 0-16,-1 1-2 0,-4-2 0 16,0 0 0-16,0 0 3 0,2 2-5 0,-1-2-1 15,2 0-4-15,-2 0-13 0,4 0-8 16,-4 0-16-16,3-4-15 0,-2-5-11 15,-2 4-14-15,0-8-6 0,-2-4-2 16</inkml:trace>
  <inkml:trace contextRef="#ctx0" brushRef="#br0" timeOffset="3016.7199">17050 6841 291 0,'0'0'49'0,"0"0"-16"0,0 0-10 16,0 0-8-16,0 0-1 0,0 0 4 15,0 0 2-15,0 0-2 0,110-27-4 16,-59 22 0-16,4-1 0 0,-2-3 2 16,2 0-2-16,-4-2 0 0,-6 2-6 15,-5-2-2-15,-7 2-1 0,-4 2-3 0,-11 3-1 16,-1-1-1-16,-7 1 0 0,-7 3-1 16,4-1 0-16,-7 2-5 0,0-1-4 15,0 1-13-15,2 0-27 0,6 0-40 16,-2 0-73-16,3 3-75 0</inkml:trace>
  <inkml:trace contextRef="#ctx0" brushRef="#br0" timeOffset="12376.7034">17072 9203 11 0,'0'0'22'16,"0"0"6"-16,0 0-1 0,0 0-4 0,0 0-4 15,0 0-6-15,0 0-2 0,0 0-4 16,0 0-2-16,0 0-3 0,0 0-1 16,0 0 0-16,0 0-2 15,0 0 0-15,0 0-4 0,0 0-1 0,0 0 1 16,2 0 1-16,-2 0 1 0,0 0 2 15,0 2 0-15,2 4 0 0,4 2 3 16,-2 2-3-16,2 5 5 0,0-3-6 16,-3-1 1-16,3 3 0 0,-1-6 0 15,0 0 1-15,1 1 0 0,-1-1 0 0,1-1 0 16,3-2 2-16,-2 0 1 0,3-4 0 16,9 0 2-16,1-1 1 0,13-4-1 15,3-5-1-15,8-6 1 16,5-2 1-16,5-3-1 0,5-3-2 0,0 0 0 15,2 0-1-15,0-1 2 0,-3 5 0 16,-8 0 1-16,-2 1 2 0,-6 4 3 16,-9 1 0-16,-4 3 0 0,-10 3-6 15,-2 3-1-15,-7 1-2 0,-5 2-1 16,2-1 0-16,-3-1 0 0,0 1 0 0,1 0-1 16,-1 1 1-16,-1 0-2 0,2 0 2 15,0-1 0-15,-1 0 2 0,-4 2-1 16,0 0 0-16,0 0 0 0,2 0-1 15,-1 0 0-15,1 0 0 0,-1 0-1 16,-1 0 0-16,2-1-2 0,-2 1 2 0,1 0-1 16,-1 0 1-16,2-2-2 15,-2 2 3-15,0 0 0 0,1 0 0 16,-1 0 2-16,0 0-2 0,2-1 0 16,-2 1 0-16,0 0 1 0,0 0 0 0,1 0 1 15,-1 0-1-15,0 0 1 0,2 0-1 16,-2 0-1-16,0 0 0 0,0 0 0 15,0 0-1-15,1 0 1 0,-1 0-2 16,0 0 1-16,0 0 1 0,0 0-1 16,0 0 1-16,0 0 0 0,0 0 0 0,1 0 1 15,-1 0 2-15,0-2 0 0,2 2 1 16,-2 0-3-16,0 0 1 16,0 0-2-16,0 0-2 0,0 0-3 15,1 0-5-15,-1 0-12 0,2 0-50 0</inkml:trace>
  <inkml:trace contextRef="#ctx0" brushRef="#br0" timeOffset="18762.6858">7049 7028 156 0,'0'0'30'0,"0"0"-3"0,0 0-8 16,0 0-5-16,0 0-5 0,0 0-3 16,0 0 0-16,0 0 4 0,0 0 4 15,-14-8 3-15,14 8 5 0,0-2-3 16,0 2-3-16,0-1-2 0,0 1-7 15,0-2-4-15,0 2 0 0,5 0 1 16,6 0-2-16,3 2 2 0,5 6-1 16,-2 0-1-16,1 0 3 0,0 2-1 15,0 0 2-15,2 1 1 0,0 1-4 16,2 0 1-16,1-1-2 0,-1 0 1 0,1 0-3 16,-4 0 4-16,2 0-3 0,-3 1-1 15,2 0 5-15,-3 2-4 16,1-2 6-16,-1 0-3 0,2 0 3 0,1-1 0 15,2-2-1-15,-2 0 1 0,3 1-2 16,3-2 1-16,-1 1-2 0,1-1-2 16,-1 1 2-16,-1 0-1 0,1 0-2 15,-2-1 1-15,-3 1-1 0,2 0-1 16,-2 0 1-16,-1 0 0 0,1-1 2 16,0 1-2-16,1-1 3 0,2-1-4 0,1 1 2 15,2 0-1-15,0 2-1 0,-1-1 1 16,1 2-1-16,-3 1 0 0,0 1 1 15,3 2 1-15,-4 1-1 0,4 2-1 16,0 2 0-16,1 0 1 0,1-1 0 16,1 2 0-16,-2-1-1 0,3-1 1 0,-3-1-2 15,0 0 1-15,-2 0 0 16,-1-1 0-16,-1 1 0 0,-2-2 0 0,0 1 1 16,1 0-1-16,-6-1 1 15,6 1 0-15,-4 0 2 0,0-1-2 0,-1 2 4 16,2 0-6-16,1-2 2 0,-1 0-2 15,0 0 1-15,-2 0 1 0,2-1-1 16,0 0 1-16,-1 0-1 0,0-1 1 16,1-1 0-16,-2 1-2 0,3 0 1 15,0-1 1-15,-2 2-1 0,5-1 1 0,-3 1-1 16,2-1 2-16,0 0-2 0,1-2 0 16,0 1 1-16,-1 1-1 0,-1-2 0 15,1 2 1-15,-2-2 1 0,-1 0-2 16,0 0 0-16,-3 1 0 0,-3-1 0 15,4-1 0-15,-5 2 0 0,-2-4 0 16,-3 1 0-16,3 1 0 0,-3-3 0 16,2 3 0-16,1 1 0 0,-2-2 0 15,0 2 0-15,-1-1 0 0,-1 1 0 16,-3-2 0-16,4 2 0 0,2 1 1 0,-5-4-1 16,2 5 2-16,1 0-2 0,-2-7 1 15,2 7-2-15,-4-5 2 0,1 0-1 16,2 6-1-16,0 1 7 0,2 2-6 15,1-2 4-15,-2 0-3 0,-1 0-1 16,4-2 0-16,-1 1 0 0,-2-2-1 0,0 3 1 16,2-1 1-16,-2-1-1 15,2 1 0-15,0 0-1 0,-1-2 1 16,2 3-1-16,-1-1 1 0,1 0 1 16,-1 0-1-16,-2 1 0 0,3-1 1 0,0 3-3 15,0 0 2-15,-1 2-1 0,1 1 1 16,0 1 1-16,1 0-1 0,-2 1 1 15,0 1 0-15,0-1 0 0,1 1 0 16,-1 1 0-16,-2-1 0 0,6 0-1 16,-3-1 1-16,3-1-1 0,0 3 0 0,0-2 6 15,1 0-5-15,0 1 4 16,1-2-3-16,-3 0-2 0,3-1 0 0,-1 0 0 16,-1 1 0-16,1-2 0 15,-2 0 0-15,4 2 0 0,-3-1 1 0,1 0-1 16,-2 0 0-16,1 3-1 0,0-2 2 15,0 1-2-15,0 0 2 0,-1 1-1 16,-1 0 0-16,2 2 1 0,-1 0-1 16,-1 0 0-16,4-1-1 0,-2 0 0 15,1 0 1-15,-2 0 0 0,1 0 1 0,-2 1 3 16,0 0-4-16,-3 1 7 0,2 0-6 16,1-2-1-16,-2 2 1 0,0-1-2 15,0-2 1-15,1 1 0 16,-3-2 0-16,2 0-3 0,-2 2 5 0,2 0-2 15,-2 2 1-15,0 0-2 0,1 2 2 16,-4 0-2-16,6 1 2 0,-6 0-2 0,2 1 2 16,-1 0-2-16,-1-3 1 15,3 1 0-15,-3 0 0 0,1-2 5 16,-1 0-4-16,-1 1 3 0,1-1-2 0,1 2-3 16,-1-3 1-16,-1 1 0 0,-2-2 0 15,2 2 1-15,-3 0 0 0,3 3 0 16,-3 1 0-16,3 1 0 0,0-1-1 15,-2 3-1-15,2-1 1 0,-1 2-2 16,1 0 2-16,-2-1-1 0,1-3 1 0,2 0-1 16,-3-3 1-16,2 1 5 15,-3 0-4-15,3 0 3 0,0 0-3 16,-2 1-1-16,-1-1 0 0,0 2 0 16,0-1-1-16,0 2 1 0,0 1 0 0,0-1 0 15,0 3 0-15,-1 0 0 0,-2 1 0 16,0-1-2-16,0 2 2 0,3-2-1 15,-1 0 1-15,-3-1-1 0,2 3 2 16,-1-3 2-16,2 3-2 0,-1 0 4 16,1-2-7-16,-1-2 0 0,-1 0 2 0,-1 1 0 15,4-1 4-15,-4-1-4 16,1 0 0-16,-3 0-1 0,2 0 0 0,-2 0 1 16,3-1 0-16,-1 2-2 15,-1 0 2-15,1-1-1 0,-3-2 1 0,4 2-1 16,0 1 1-16,-1-1 0 0,1 0-2 15,-2 0 6-15,2 1-2 0,-1 0 2 16,0-1-3-16,3 0-1 0,-4 0 0 16,2-2-1-16,-1 2 1 0,-2 0-1 15,3 1 1-15,0 0 0 0,-2 0-2 0,0-2 2 16,1 0 0-16,-2 0 0 0,2-1 1 16,-1-3-1-16,2-1 0 0,-1 0-2 15,1-3 2-15,-1 1-2 0,4 2 1 16,-3-2 6-16,3 2-5 0,0 0 3 15,0-1-2-15,0 3-1 0,0 1 0 16,0 1-1-16,0 0 1 0,0 0-2 16,0 1 3-16,0-1-2 0,0 1 1 15,0-2 0-15,0 1-1 0,0 0 1 16,0 2 0-16,-1 0-1 0,1-1 1 0,-2 0-1 16,1-2 1-16,-1-2-2 0,1-2 4 15,-1-1-2-15,1 0 2 16,-1-8 3-16,2 3-3 0,-1-1 2 0,-1-5-2 15,2 7 0-15,-1-7 2 0,1 1 1 16,-3-2 2-16,3 1-1 0,0 1-1 0,0-2-1 16,0 0-1-16,0-1-1 0,0 1 0 15,0-8-1-15,0 8 1 16,0-5-1-16,0-1-1 0,0 0 1 16,0-6-1-16,0 0-3 0,0 0-5 0,0 1-8 15,4-1-14-15,4-10-49 0,6-23-184 16,5-33-11-16</inkml:trace>
  <inkml:trace contextRef="#ctx0" brushRef="#br0" timeOffset="20048.7443">7077 7084 196 0,'0'0'41'0,"0"0"-11"16,0 0-9-16,0 0-9 0,0 0-9 15,0 0-4-15,0 0 1 0,0 0 3 16,0 0 0-16,0 0 4 0,4-60 0 16,11 49-1-16,0 1 0 0,0 0-2 15,1 0 1-15,-2 1 0 0,2-1-3 0,2 2 0 16,3-2-1-16,2 0 2 0,6 2-1 16,3-5 3-16,3 1 0 0,1 0 3 15,7-1-2-15,2-1 1 0,1 1 0 16,4-2-3-16,0 0 1 0,1 0-2 15,1 0 1-15,-3 0-2 0,-4 1 0 16,-6 2-1-16,3 1 2 0,-6 2-2 16,-1 0 1-16,-2 0 0 0,0 0 3 15,1 0 3-15,0 0-1 0,4-2 1 16,-1-1-1-16,4 2-1 0,2-2-1 0,2 2-1 16,0 1-2-16,-3 1-2 0,-3 1 1 15,-3 1-1-15,1 1 0 0,-3 0 1 16,-1 3-1-16,0-1 0 0,1-1 1 15,-1 1-1-15,0 0 0 0,-1-1 1 16,4-1 1-16,2-1 1 0,5-1-2 0,1-3-4 16,6 0 3-16,-1-2-3 15,5 0 4-15,-4 1-1 0,1 1 1 16,-5 0-1-16,0 3 0 0,-5 1 0 16,-2 0 0-16,-3 0 0 0,-1-1 0 0,-3 2 0 15,4-2 0-15,0 1 1 0,0-1-1 16,2-3 0-16,2 3 2 0,1-4-2 15,-1 2 1-15,-2-2 0 0,5-1-2 16,-4 1 2-16,2 0 0 0,-1-1-1 16,1 0 1-16,-2-1 0 0,-4 3-1 15,-1 1 0-15,-5-2 0 0,2 2 1 0,-1-2-1 16,4 1 1-16,1-1-1 16,3 0 0-16,-2 2-1 0,5 0 2 15,-1 0-2-15,-1 0 2 0,-1 0-1 0,1 1 2 16,1-1-2-16,1 0 0 0,-1 0 0 15,2 0 0-15,-4 1 0 0,-5 2 0 16,-4 2 2-16,-3-1-2 0,-10 2 0 16,0 1 0-16,-6 1 0 0,3-1 0 15,-3 1 0-15,2 1 0 0,-1-2 0 0,-5 2 3 16,4-1 0-16,-4 1 4 0,-1-2 0 16,6 1 2-16,-7 1-3 0,-1-2-1 15,10 0-3-15,-7 2-1 0,-2-1-1 16,6-1 0-16,-4 2-1 0,0-1 0 15,-2 1-1-15,3 0-4 0,-1 0-5 16,0 0-25-16,4 1-47 0,-6 12-154 16</inkml:trace>
  <inkml:trace contextRef="#ctx0" brushRef="#br0" timeOffset="21802.3384">10044 14191 144 0,'0'0'17'0,"0"0"-5"0,0 0-5 0,0 0-6 16,0 0-1-16,0 0 1 0,0 0 1 15,0 0 4-15,0 0 3 0,3-15 1 16,8 8 5-16,4 2 2 0,-1-1 0 16,-5 2-2-16,7 0-3 0,-2-1-5 15,-3 4-2-15,7-2-2 0,-6 1-2 0,2 2 0 16,7 0 0-16,-7 0 1 0,5 0-1 16,3 0 1-16,-2 0 0 0,6 0 3 15,-1 0 3-15,1 0 2 0,1 0 0 16,5-1 0-16,0-3 0 0,2 2-2 15,3-3 0-15,4 0 0 0,1-1-3 16,6 1 1-16,0-2-1 0,4 1-1 16,0 0-1-16,2 0-1 0,0 2-1 15,3 1 0-15,-1 0 1 0,-1-1-1 16,0 3 1-16,3-1-2 0,0 1 0 0,1-1 0 16,0 2-2-16,2 0 2 0,-2 0 2 15,2 0-1-15,1 0 0 0,0 0 0 16,-1 0-1-16,0 0 0 0,-2 0 0 15,0 0 1-15,-1 0 0 0,-3 0-1 16,0 0 1-16,-1 0-1 0,-1 0 0 0,-1 2 0 16,3-1 2-16,0 1 0 15,-3 1-2-15,3-1 1 0,-1-1-1 16,1-1 1-16,-1 2 1 0,0-2-2 16,0 0 4-16,-2 0-2 0,-3 1 0 0,3 1 0 15,0-1 0-15,-3-1 0 0,2 1-1 16,-2 2 0-16,-4 1 0 0,-1-1 0 15,-3 0 0-15,0 0-1 0,-2 0 3 16,-2 0-2-16,1-2 0 0,-5 3 0 16,2-1 1-16,-2-2 0 0,2 0-2 15,-2 2 1-15,3 0-2 0,0 1 2 0,0-1-1 16,2 0 3-16,0-1-2 16,-1 0 0-16,-1 1 1 0,-1-1-1 0,-2-1 0 15,-2 1-1-15,-1 1 0 0,-1 0 0 16,-3 0 0-16,0 0 1 0,-3 0-1 15,-1 2 0-15,-1-3 0 0,0 3 0 16,-1-2 0-16,0 2 0 0,-7-2 0 16,3 1 0-16,2-1 0 0,0-1 0 15,5 2 0-15,-2 1 0 0,2-1 0 0,0 1 0 16,0 0 0-16,3-1 0 0,2 1-1 16,-2-1 1-16,1-1 0 0,1 3 1 15,-1-2 1-15,0 1-2 0,0 0-2 16,0 0 2-16,2-1 0 0,0 1 0 15,-2-1 0-15,-1-1 0 0,0 1 0 16,-3-2 2-16,-2 0-2 0,-4 1 1 16,-1-2-2-16,1-1 2 0,-5 3-1 15,8-3 1-15,0 0 1 0,1 0-1 16,5 0 0-16,-3 0 0 0,-3-6-1 0,2 3 1 16,-2 1 0-16,-2-3 1 0,2-1-1 15,-3 0 1-15,-1-2-1 0,3 1 0 16,-8 0 0-16,4 1-1 0,-7 2 0 15,1-1 1-15,0-1 1 0,2 2 0 16,1-4-2-16,2 0 0 0,2-1 0 0,2-1 1 16,-2 0-1-16,1 2 2 15,-1-2-1-15,1 0 0 0,-1 1 0 16,-3 1 1-16,-1-1-1 0,1 0 0 16,-3 0 1-16,3-3-1 0,0 2 0 0,-4 2 1 15,1-4-1-15,-2 5 1 0,2-5-1 16,-4 4 1-16,0 1 1 0,1-2-2 15,-4 4-2-15,1-2-2 0,-2 2-2 16,-1 0-17-16,1 1-48 0,-2-1-165 16</inkml:trace>
  <inkml:trace contextRef="#ctx0" brushRef="#br0" timeOffset="24115.7048">29475 6849 72 0,'0'0'15'0,"0"0"-3"0,0 0-6 15,0 0-1-15,0 0-1 0,0 0 2 16,0 0 2-16,0 0 0 0,0 0 3 15,0 0-1-15,46-15 1 0,-46 15-3 16,0-2-3-16,0 2-2 0,1 0 2 16,1-1 1-16,-1 1 0 0,-1-2-1 15,2 2-3-15,-2-2-2 0,1 2-2 16,-1-1-4-16,2 1-7 0,-2-2-12 0,1 2-5 16,-1 0-5-16,2 0-6 0,-2 0-3 15</inkml:trace>
  <inkml:trace contextRef="#ctx0" brushRef="#br0" timeOffset="27772.4076">29502 6745 68 0,'0'0'7'0,"0"0"-1"0,0 0 0 15,0 0 0-15,0 0 0 0,0 0-4 16,0 0-2-16,0 0-2 16,0 0-2-16,19-10 1 0,-18 10 0 0,1 0 2 15,-1 0 0-15,1 0 1 0,-1 0 1 16,-1 0 2-16,0 0 0 0,2 0 2 15,-2 1 1-15,0 4 0 0,-3 4 0 16,-7 2 0-16,0-1 0 0,-3 4 1 16,-3-3-2-16,1-1-1 0,0-1 2 15,-2 2-1-15,-1-1 0 0,-1 3 1 0,0-1-2 16,-2 0 2-16,-1 0-1 16,0 0 0-16,-1-1 1 0,-2 1 1 0,-2-1 1 15,0-2 2-15,-2 2-1 0,2-2-1 16,-2-1-1-16,0 2-1 0,1-2-1 15,0 3-1-15,1-2-2 0,2-1 1 16,1 2 0-16,5-1-1 0,-1-2 2 16,2 0-3-16,-1 2 2 0,1-2 0 15,0-2 0-15,-2 4 3 0,-2-3-1 0,2-3 1 16,-5 4 1-16,1-1 0 0,-3-1 0 16,-2 1-2-16,0-1-1 0,-3 2-2 15,0-1 1-15,2 0-3 16,1 0 1-16,2 0-1 0,3 2 1 0,-1-1 2 15,2 0-1-15,-1 3 1 0,0-2-1 16,-2 1-1-16,1-2 2 0,-3 0-2 16,2 1 1-16,-1-1 1 0,2 0-1 15,-3-2 0-15,2 4-1 0,-1-3 2 16,0 0-2-16,-1 0 0 0,1-1 2 0,-2 2 1 16,1-3 0-16,-1 3 0 0,3-3-1 15,0 1 1-15,2-1-1 0,2 1 1 16,3-1-1-16,-1 1-2 0,0-2-1 15,-1 2 1-15,-2 1 0 0,-1 0-1 16,-4 0 3-16,2 0-3 0,0 0 0 16,0 1 1-16,1 0-1 0,-1-1 0 15,2-2 0-15,-2 2 0 0,1 1 2 16,1-3-1-16,-1 0 0 0,2 1 1 16,3 0 0-16,4-3-1 0,-2 2 0 0,1-1 1 15,-2 2-1-15,-3-1 1 0,1 0-2 16,-1 3 1-16,2-3-2 0,-3 2 2 15,0 0-1-15,0-1 1 0,1 1-1 16,-3 0 1-16,2 0-1 0,-3 0 0 16,2 2 0-16,0-1-1 0,0 1 1 15,1-1 0-15,0 1 1 0,4-1-1 16,-1 0 0-16,2 0 0 0,1-1 0 16,-2 1 0-16,3 0 1 0,0-1-1 15,0 1 1-15,-1 1 0 0,-1 0 1 0,0 0-2 16,-2-1 0-16,-1 2 2 0,0 3-2 15,-4-3 1-15,-1 4-1 0,1-1 0 16,-4 1-1-16,0 1 1 0,-1-2 0 16,1 2-2-16,0-1 4 0,0 1-4 15,-1 0 4-15,1-2-2 0,-1 0 0 0,-2 0 0 16,2-1 0-16,-1-1 0 0,-1 3 0 16,4-2 4-16,-3 3-3 0,4-2 3 15,-1 1-3-15,1 0-2 16,0-1 2-16,2 0-1 0,-1-1 1 0,-2 1-1 15,1 1 0-15,-4-4 0 0,1 4-1 16,0-1 1-16,-1 1 0 0,2-1 0 16,3 0-1-16,1 1 1 0,1 3-1 15,-1-3 0-15,2 3 1 0,0-1-2 16,1 2 2-16,-2-1-1 0,1 4 0 0,-2-1 1 16,3 5-1-16,-1-2 1 0,0 2 0 15,3-1-1-15,-3 1 1 0,1 1 0 16,-1-3 1-16,3 2-2 0,-2-2 0 15,-1-1 1-15,-1 1 0 0,0 1 0 16,0-1 1-16,-1 1 3 0,2 1-4 0,1 1 4 16,1 0-3-16,-1 2-2 0,-1 1 2 15,2 1-2-15,-3-2 0 16,1 1 1-16,-3-1-1 0,2 0 1 16,-3 1 0-16,0 3 0 0,-1 0 1 0,1 1-1 15,-1 0 0-15,2 1 0 0,3 0 0 16,-2 1 0-16,1 1 0 0,1-1 0 15,1 1 1-15,2-2 3 0,0 1 0 16,2-1 1-16,1-2-3 0,2-2-2 16,-2-1 3-16,-2-1-3 0,2 1 2 0,-2 1-2 15,2 0 1-15,-2 0-2 0,1 2 1 16,1 0 0-16,0 1 0 16,1 1 0-16,0-1 1 0,2 0-1 15,-2 1 0-15,0-1 0 0,0-1 1 0,0 1 1 16,-1-2-2-16,-1 2 7 0,1 1-3 15,-1 2 2-15,0 0-5 0,1 0-1 16,2-1-1-16,-1 2 1 0,3-1 1 16,-2 0-2-16,1 1 2 0,2 0 0 15,0 1-1-15,0-2 1 0,2 1 1 0,-2-2-2 16,4-1 2-16,-1-4-2 0,-1-2 0 16,3-1-2-16,1 0 4 15,0-1-2-15,1 1 1 0,0 1 3 0,1 2-2 16,-1 0 5-16,-1-1-6 0,0-1-1 15,-2 2 0-15,1 0 1 0,-1 2 1 16,1 3-1-16,-3 2 0 0,3 2-1 16,0-1 3-16,-1 1-3 0,0-5 2 15,1-1-1-15,-1-3 0 0,1 1 2 16,1-3 0-16,-1 2-2 0,1-1 3 0,0-1 2 16,-1 3-6-16,-1-1 6 15,0 3-4-15,1 0-5 0,1 1 5 0,0 3-3 16,-1-2 2-16,3 0-2 0,0-1 2 15,-2 1-3-15,1 4 2 0,0-1 0 16,-4 3 0-16,3-1 0 0,0 2 1 0,1-3-2 16,-2-1 1-16,-1-4 0 15,2-3 0-15,-1 1 5 0,0-3-5 16,-2 2 5-16,1 0-4 0,0-3-2 16,0 0 1-16,2 1-1 0,0-3 1 0,0 2-1 15,0 1 1-15,1 3-2 0,-1 0 2 16,3 4-2-16,0 3 1 15,0-2 1-15,-1 1-1 0,1-2 1 0,-3-3 1 16,-1 0-1-16,1 0 0 0,-1-2 0 16,0 0 1-16,-2 0 4 0,2 1-5 15,0-2 4-15,-1 0-2 0,3-4-2 0,-2 1 0 16,2 2-2-16,2-3 2 16,-1 3-1-16,1-3 2 0,-1 1-2 0,-1 0 0 15,0 2 1-15,0 0-1 0,2 1 1 16,0 1 1-16,1-4-2 0,-1 1 1 15,0-1 0-15,1-2 0 0,-1-1-1 16,2-6 3-16,-1 0-2 0,-2 1 0 16,3 0 0-16,-1 8-2 0,2 0 6 15,0-1-1-15,-1 2 1 0,1-8-1 0,-1-1-3 16,-1 0 0-16,1-4 1 0,-2 4-1 16,0 1 0-16,1-9-1 0,-1 8 1 15,2-5-1-15,-1-1 2 0,1 0-1 16,-1 0 0-16,1 2 1 0,0 0-1 15,-2-1 0-15,2-1-1 0,1 2 2 0,-2 0-1 16,-1 4 2 0,3-6-2-16,-1 7 0 0,-1-7 0 0,2-1 1 15,-1 3 0-15,1-3-1 0,-2 1 1 16,2-8-2-16,-1 7 2 0,1-6 3 0,-2-1 0 16,2 2 2-16,-1-1-2 0,1 1 1 15,-2 3-2-15,1 2 1 0,-1-7-3 16,1 6 0-16,0-3 1 0,-1-3 0 15,2 2-1-15,-1-1 1 0,-1 0-1 16,0-1 1-16,2 3-2 0,0-7 1 0,-2 0 0 16,2 0 0-16,0 1 1 0,-1 1-1 15,1-1 0-15,0 0 1 0,-2 1-1 16,2-1 1-16,-1 1-2 16,-1 4-1-16,1-1 1 0,-1-1-1 0,-1 5 0 15,2-4-2-15,0-1-7 0,1 6-10 16,0-5-36-16,4-2-89 0,16-3-113 15</inkml:trace>
  <inkml:trace contextRef="#ctx0" brushRef="#br0" timeOffset="28738.8204">7923 5253 307 0,'0'0'39'16,"0"0"-6"-16,0 0-10 0,-12-17-13 15,12 17-9-15,-3-1-4 0,3 1 1 16,0 0 5-16,0 1 3 0,0 13 0 16,3 4 1-16,4 7-1 0,-1-1 0 15,-1 0 0-15,0 1-1 0,-2 0 0 16,3 2-1-16,-2 3 1 0,1 3-1 0,-1 1-2 16,-1 1 2-16,2 4-2 0,-2-3 0 15,0 0-1-15,-1-2 1 0,-1-6-2 16,2-1 2-16,-1-7-4 0,-1-4 1 15,-1-4-1-15,0 2 1 0,0-1 1 16,0 0-5-16,0-1 1 0,0-7-8 0,0 2-10 16,0-7-2-16,0 0-8 0,0 0-19 15,0 1-7-15,0-1-9 16,0 0 1-16,0 0 21 0,0-9 18 16,-6-6 3-16,-1-2 6 0,-3 0-1 0</inkml:trace>
  <inkml:trace contextRef="#ctx0" brushRef="#br0" timeOffset="29204.9335">7917 5741 16 0,'0'0'25'0,"0"0"1"15,0 0 6-15,0 0 1 0,0 0 2 16,0 0 3-16,0 0 3 0,0 0-1 16,0 0-5-16,-44-80-4 0,43 78-4 0,1 2-6 15,-2-2 0-15,2 2-6 0,0-2-4 16,0 1-5-16,0 0-2 16,0-4-3-16,3-2 0 0,8-3 0 0,3 0 1 15,6 2 1-15,-1 2-1 0,3-1 0 16,1 4 0-16,0-2-1 0,3-1 0 15,-3-1 2-15,-1 0-2 0,1-2 1 16,0-4-1-16,-1 2-1 0,4-3-1 16,-3 0-2-16,0 2-2 0,-4-2 2 15,-3 6 0-15,-6-3 0 0,0-1 3 0,-4 3-3 16,0-5 1-16,-2 3 1 0,-4-1-2 16,0-6 0-16,0 6 0 0,0-6-1 15,-1 3 3-15,-2 4 1 16,-5-5 1-16,4 9 4 0,-3-2-1 0,1 1 3 15,3 4 1-15,2 0 2 0,1 4 2 0,-3-4 3 16,0 1 0-16,0 0 1 16,0 0-5-16,3 3-3 0,-1-2-5 15,1 2-5-15,-2 0-1 0,0 0-3 16,0 0 3-16,1 0 1 0,-2 11 1 0,0 7 0 16,0 5 0-16,0 3 0 0,0 1 1 15,3 4-1-15,-3 4 1 0,2 1-3 16,-2 2 1-16,3 0-1 15,0-1-5-15,0-3-3 0,4-5-12 0,5-3-18 16,7-8-22 0,1-7-24-16,11-10-136 0</inkml:trace>
  <inkml:trace contextRef="#ctx0" brushRef="#br0" timeOffset="30903.9525">8501 5500 144 0,'0'0'33'0,"0"0"-3"16,0 0-5-16,0 0-3 0,0 0-3 15,0 0-1-15,0 0-2 0,0 0-3 16,0 0-2-16,-23-15-1 0,23 15-1 16,0-1 4-16,0 1-4 0,-1-2-1 0,1 2-5 15,-2-1 0-15,2 1-5 16,0-2-2-16,-1 2-1 0,1-1-4 16,0 1-4-16,0-1 2 0,0 1-3 15,0 0 1-15,0 0 0 0,0-2-2 0,0 2-3 16,0 0 3-16,0 0-1 0,0 0-4 15,0 0-17-15,0 0-37 0</inkml:trace>
  <inkml:trace contextRef="#ctx0" brushRef="#br0" timeOffset="31337.6745">8572 5246 262 0,'0'0'40'0,"0"0"-1"0,0 0-14 16,0 0-2-16,0 0-8 0,0 0-9 15,0 0-10-15,0 0-2 16,0 0 5-16,0 0-2 0,-6-32 7 0,19 36-1 15,2 10-2-15,6 4 1 0,-3 2-2 16,0 1 2-16,-1 2 1 0,0 1-1 16,0 2 0-16,-1 0 0 0,1 1 1 15,-1-1 0-15,0 1-1 0,3 1 3 16,-2-2-3-16,1-2 0 0,-1 0 0 16,0-3-1-16,-4-3 0 0,-1-1 1 0,-1-6 0 15,-2-2-1-15,-4-3 1 0,-4-3-1 16,2 0 0-16,-3-3 1 0,0 0 0 15,0 0 3-15,3 1-1 0,-2-1 1 16,1 2-2-16,0-2-1 0,0 2-1 16,-1-2-3-16,1 0-2 0,-1 1-8 0,1-1-11 15,-1 0-21-15,1 2-41 16,-1-2-67-16</inkml:trace>
  <inkml:trace contextRef="#ctx0" brushRef="#br0" timeOffset="32018.2704">8501 5317 135 0,'0'0'35'0,"0"0"-4"0,0 0-5 16,0 0-5-16,0 0-9 0,0 0-8 16,0 0-7-16,0 0 0 0,0 0-1 0,0 0 5 15,-3-18 3-15,3 33 1 0,0 7 2 16,0 10 1-16,0 5 0 16,0 3 2-16,2 3 1 0,-2 0-2 15,1 3 4-15,-1-3-3 0,0-4 0 0,0-3 3 16,3-4-2-16,-3-5 1 0,3-8-2 15,-3 0-3-15,0-1 0 0,3-4 3 16,-2 4-3-16,1-6 2 0,-1-1-4 16,2-1-3-16,-3-5 2 0,1 1-3 15,-1-6 0-15,0 0 0 0,0 0 0 0,2 2-2 16,-2-1-1-16,1 1-5 0,-1-1-4 16,2 1-9-16,-2-1-14 0,1 1-26 15,1-2-44-15,2 0-97 16</inkml:trace>
  <inkml:trace contextRef="#ctx0" brushRef="#br0" timeOffset="32315.9048">8456 5655 196 0,'0'0'43'0,"0"0"-3"0,0 0-5 15,0 0-13-15,0 0-7 16,0 0-7-16,0 0-3 0,0 0 1 16,0 0-2-16,71-51 0 0,-42 39 0 0,3-1 0 15,-2 0-2-15,-1 1 0 0,-3 0-2 16,-4 1-1-16,-3 5 0 0,-5 1-1 15,-4 1-2-15,-7 3 0 0,3-1-4 16,-6 2-2-16,0-2-5 0,0 2-7 16,1 0-10-16,1-1-25 0,-1 1-29 0</inkml:trace>
  <inkml:trace contextRef="#ctx0" brushRef="#br0" timeOffset="32859.0318">8936 5232 303 0,'0'0'48'0,"0"0"-3"0,0 0-16 15,0 0-5-15,0 0-11 0,0 0-5 16,0 0-6-16,0 0-1 0,0 0 1 16,0 0-1-16,87-75 1 0,-54 67-1 15,2-2-1-15,-3 1 1 0,0 2 0 16,-5-2-1-16,-2 4 2 0,-7 2-3 0,-3 0 0 16,-5 2 0-16,-4-1-2 0,0 2 1 15,-6 0-3-15,4 0 2 0,0 0-2 16,1 0 0-16,2 0 3 0,-3 4-1 15,-1 6 3-15,0-1-1 0,-3 3 1 16,0 7 1-16,0 3 3 0,-6 6-3 16,-1 0 4-16,-2 1-5 0,-1 0 0 15,-3 1 0-15,0 0 0 0,-1 1 0 16,1 1 1-16,1 0 1 0,-1 0-2 16,3-4 0-16,3 1 0 0,-2-2 1 0,5-2 0 15,-2-9 1-15,6-5-1 0,0 1 0 16,0-6 0-16,0 1 2 0,0 2 0 15,0-6 3-15,0 1 3 0,7 1 2 16,6-5-1-16,5 0-4 0,6 0-1 16,2-6-4-16,3-5 1 0,1 0-5 0,1 0-2 15,-1-2-4-15,-1 1-7 16,-4-1-9-16,1 3-16 0,-9 3-25 0,-7 1-32 16,-5 4-53-16</inkml:trace>
  <inkml:trace contextRef="#ctx0" brushRef="#br0" timeOffset="33063.426">9058 5446 438 0,'0'0'45'16,"0"0"-13"-16,0 0-16 0,0 0-9 15,0 0-6-15,0 0 0 0,0 0-1 0,0 0-1 16,92-47-8-16,-37 29-21 16,9 0-58-16,4-4-151 0</inkml:trace>
  <inkml:trace contextRef="#ctx0" brushRef="#br0" timeOffset="34321.9432">26627 4987 268 0,'0'0'52'0,"0"0"-6"0,0 0-7 0,0 0-10 16,0 0-7-16,0 0-11 0,0 0-8 15,0 0-6-15,0 0-4 0,0 0 0 16,6-21 3-16,-6 21 2 0,2 5 1 15,-2 10 1-15,0 6-1 0,0 2 1 16,0 6 1-16,-2 1 0 0,-1-1 0 0,0 2 3 16,-2 1-1-16,1-1-1 15,1 0-1-15,-2-1-2 0,2-1 1 16,0-2-1-16,-1 0 0 0,0-2-1 16,-2-1 2-16,2 0 2 0,-1-3-2 0,1-1 1 15,0-5 0-15,-1-1-1 0,1 2 0 16,0-7 0-16,-2 6-1 0,3-6-2 15,-3 0 0-15,2 0-5 0,-2-1-4 16,-1-1-12-16,4-4-17 0,0 2-11 16,3-5-23-16,-1 0-53 0</inkml:trace>
  <inkml:trace contextRef="#ctx0" brushRef="#br0" timeOffset="34818.9085">26441 5352 272 0,'0'0'36'0,"0"0"-6"0,0 0-4 16,0 0-9-16,0 0-7 0,0 0-5 16,0 0-5-16,0 0 0 0,0 0 0 15,0 0 1-15,28-31 0 0,-7 28 1 16,10 1 1-16,0 0-2 0,3-1 1 15,-2 1-2-15,-1-1 1 0,0 0-1 16,-4 0 0-16,1 1-2 0,-4-3 0 16,1 0-2-16,-5 1 1 0,0-1-4 15,0-1 1-15,-8 3-1 0,1-3-1 16,2-2 3-16,-5-1-5 0,5-3 1 0,-6 3 1 16,0-1-2-16,-1-3-3 0,-2 4 0 15,0-4-1-15,-1 2 5 16,-4-2 0-16,2 2 6 0,-3-1 0 0,1-2 3 15,-1 1 3-15,0 1 0 0,0 6 4 16,0-4 4-16,0 4 3 0,-1 0 2 0,1 1 3 16,0 5-2-16,0-2-3 15,0 2-4-15,0-1-5 0,0-1-6 16,0 0-5-16,0 2 0 0,0 0 2 16,0 0 3-16,0 2 2 0,0 12 2 0,0 7 0 15,0 5-2-15,0 2 3 0,0-1-3 16,-3 2 2-16,0 0-2 0,0-1-1 15,-1 3 0-15,-1-1-2 0,1 0-2 16,-1 1-3-16,0-1-3 0,1-7-19 16,2 0-32-16,2-8-101 0</inkml:trace>
  <inkml:trace contextRef="#ctx0" brushRef="#br0" timeOffset="35352.8192">27403 5136 245 0,'0'0'-1'0,"0"0"-2"0,0 0 6 16,0 0 1-16,0 0 1 0,0 0 1 15,0 0-1-15,0 0 3 0,-42 85 1 16,30-56-2-16,2 0 0 0,-3 1-2 15,1-1-3-15,-2 1 2 0,2 0 0 16,-1-3 0-16,-1 0 1 0,2-4-3 16,1-6 0-16,4-4-2 0,2-3 3 15,4-8 1-15,-1 3 14 0,2-5 16 16,-1 0 13-16,1 0-5 0,0 0-10 0,0-9-19 16,3-7-12-16,6-8 1 0,3 0-1 15,0-2 2-15,4-1-1 0,0-2-1 16,1-2-1-16,1 1 2 0,-1-2-2 15,0 1-3-15,-1-1 3 0,-1 2-3 16,-1 1 4-16,-2 4 1 0,-1 5 1 16,-5 5 0-16,1 3 2 0,-2 5-2 0,-4 4 0 15,2 0-1-15,-3 3-2 16,0-3-2-16,0 3-2 0,2 0-2 16,-1 0 0-16,7 0 3 0,4 3 2 0,5 7-1 15,4 4 1-15,-3 2-1 0,-3 3 1 16,1 1 4-16,-3 2-3 0,1 4 5 15,-1 0-4-15,0 0-2 0,-1-1 1 16,-3 0-2-16,1 0 0 0,-5-1-1 16,1-1 0-16,0 0-4 0,-1 1-5 15,-1-2-13-15,0-1-14 0,-1-4-25 16,0-2-22-16,0-3-38 0</inkml:trace>
  <inkml:trace contextRef="#ctx0" brushRef="#br0" timeOffset="35547.4206">27361 5349 365 0,'0'0'22'16,"0"0"-6"-16,0 0-12 0,0 0-1 0,0 0-3 15,0 0-4-15,0 0 0 0,0 0-6 16,113 0-18-16,-69 3-31 0,0-2-62 16</inkml:trace>
  <inkml:trace contextRef="#ctx0" brushRef="#br0" timeOffset="35996.8843">28130 5141 280 0,'0'0'35'0,"0"0"-10"0,0 0-9 0,0 0-9 15,0 0-5-15,0 0-1 0,94-27 0 16,-69 27-1-16,-4 0 0 0,-7 4 0 15,0 2-2-15,-3 2 0 0,-1 1-2 16,1 0 4-16,-6 5-1 0,0 1 3 16,-4 3-2-16,-1 5 0 0,0 0 0 0,-6 1 0 15,-5 0 0-15,-5 1 0 0,-2 0 0 16,-2 1-1-16,-1 2 2 16,0-3 2-16,-2 3-1 0,0-3 1 0,2 1 2 15,0-1-2-15,1-1-1 0,5-2 0 16,1-3 0-16,5-6 0 0,2 0 1 15,2-5 0-15,3-3-1 0,1-1 5 16,1 2 4-16,0-1 2 0,1 5 2 16,10 0-3-16,4-2-4 0,7-1-4 15,2-4-1-15,5-3-1 0,1 0-2 0,4 0-2 16,-1-1-4-16,-1-2-6 0,-2-2-8 16,-4-1-16-16,-8 3-19 0,-4-3-28 15,-5 3-64-15</inkml:trace>
  <inkml:trace contextRef="#ctx0" brushRef="#br0" timeOffset="36229.3191">28033 5402 399 0,'0'0'48'16,"0"0"-12"-16,0 0-9 0,0 0-13 16,0 0-6-16,0 0-5 0,0 0-2 0,0 0-1 15,96-12 0-15,-47 12-3 16,4 0-2-16,1 0-12 0,-2 3-36 16,-2 2-60-16,-5-4-122 0</inkml:trace>
  <inkml:trace contextRef="#ctx0" brushRef="#br0" timeOffset="41756.652">7097 7070 60 0,'0'0'15'0,"0"0"-4"16,0 0-6-16,0 0-3 0,0 0 2 0,0 0-1 16,0 0 2-16,0 0 1 0,0 0 3 15,7-7 1-15,-7 7 1 0,3 0-1 16,-3 0-1-16,0-2-4 0,0 2-2 15,0 0-2-15,-3-1-1 0,-7 1 2 16,-3 0 1-16,-1-2 0 0,-1 2 3 0,-5-1 0 16,4-3-1-16,-1 3 2 0,-1-4-1 15,1 1 1-15,-1-3 0 16,-3-1 0-16,-1-2-1 0,5 2 0 16,-5-1-2-16,5-1-2 0,-2 0-1 0,-3 0-1 15,-1 0 0-15,-1 0 1 0,-3-1 0 16,0 0-1-16,-5 2 3 0,2 0-3 15,-5 0 1-15,-1 0 0 0,0 1 0 16,3 1 1-16,-1 0 1 0,4 1 1 16,3 2-2-16,2-1 0 0,2 2-1 15,1-1-1-15,-1 1 0 0,-3 0 2 0,4-2-2 16,-4 2 1-16,-1-1 1 16,-4-1-1-16,-2 0 2 0,0 1-1 15,-5-1-1-15,1 2 0 0,-2 0-1 0,-2 0 2 16,-1 2-2-16,3-1 0 0,0 1-2 15,6-2 2-15,1 1 2 0,0-1-2 16,6 0 1-16,0 0 0 0,2 0-1 16,-2 0 1-16,1 0-1 0,-3-1 0 15,2 3 0-15,-4 0 0 0,4 1 0 0,-3 0 0 16,-1 0-1-16,-2 0 0 0,3 0 0 16,6 0 2-16,4 0 3 0,6 0 6 15,6 0-1-15,-5-2-1 16,5 2-3-16,-6-3-3 0,4 2 2 0,3-1 2 15,1 2 1-15,-1-1-1 0,3-1-1 16,-1 0-1-16,-1 1-3 0,-2-1 0 16,3 1-1-16,0 0 1 0,-7-2 0 15,7 3-1-15,-2-2 0 0,3 2 0 16,3 0-1-16,-2-2 0 0,2 2 0 0,-2 0 0 16,1 0-1-16,-1 0-1 0,1 0-1 15,-1 0-1-15,2 0 0 0,-1 0-1 16,1 0-3-16,-3 0 4 0,3 0 2 15,-3 0 0-15,3 0 3 0,-3 2 0 16,2 3-1-16,-2 4 1 0,0 0 1 16,1 0-1-16,-2 0 0 0,3 2 0 15,-2-1 0-15,3 1-2 0,0 0 1 16,0-1 2-16,-3 1 1 0,3-1 3 16,0 1-3-16,0 1 1 0,0-1-1 0,0 1-2 15,0 0 1-15,0 1 0 0,0-2-1 16,0 1 0-16,0-1 0 0,0 1-1 15,3-1 1-15,-3-5 0 0,0 6 0 16,0-6 0-16,0 0 0 0,0 7 1 16,0-8-1-16,0 6 0 0,3 0 2 0,1-3-2 15,-3 3 1-15,2-2 0 16,2 5 1-16,-1-5-2 0,3 5 1 16,1-3 1-16,0 2-1 0,2 2 0 15,1-1 2-15,0-1 7 0,2 2-3 0,3-3 2 16,0 1-3-16,1-1-8 0,2 1 1 15,0-3 0-15,-2-1 1 0,-2 2-1 16,2-2 1-16,-4 0 0 0,4 0 0 16,-1 0 0-16,1 0 0 0,-2 0 0 15,2 1-1-15,-2-2 2 0,2 2-1 0,-1-1 0 16,3 2 0-16,-3-1-2 0,4 0 2 16,3 2 0-16,-2-2 0 0,0-1 0 15,2 2 0-15,0-2-3 16,-1-1 3-16,0 0 0 0,1 0 0 0,-3-1 3 15,2 1-3-15,-2 0 0 0,-1 1-3 16,0-2 3-16,-4 3 3 0,0-3-6 16,2 3 6-16,-2-2-6 0,2 2 3 15,-2-3 0-15,2 2 0 0,-1-1 0 16,4 0 0-16,-2-1-1 0,-1 1 1 0,0-1 0 16,1 1 0-16,-1-2 0 0,-1 1 0 15,1 0-1-15,-2-2 1 0,2 2 1 16,-1-1 0-16,6 1 2 0,-2 0-2 15,0 1 0-15,2 0-2 0,-1 1 0 16,0 0 1-16,-1 0 0 0,3 0 0 16,3 1 0-16,-4 0 0 0,4 2 0 15,0 1 0-15,1-1 0 0,2 1 0 16,0 1 0-16,0 0 1 0,3 1 1 16,-3-2-1-16,-2 2 2 0,-2-4-3 0,1 3 1 15,0-2-1-15,-3 2 1 0,-1 0-1 16,0-2 0-16,-1 1-1 0,1 0 0 15,-2-1 1-15,2 0-2 0,1 1 2 16,1 1 0-16,0 0 0 0,2 0-1 16,1-1 1-16,1 2 1 0,-1-1-1 0,-1 1 0 15,-1-2-1-15,4 0 1 16,-3 1 0-16,0-2-1 0,0 0 1 0,-2 1 0 16,-3 1 0-16,0 2 0 15,-2-1-1-15,0 0 2 0,1 0-1 0,-1-2-1 16,-2 3 1-16,2-3 0 0,-1 1 0 15,0 2 0-15,-2-3 1 0,3 1-1 16,1 1 0-16,-2-2 0 0,2 1 0 16,0 0 1-16,-4-1-1 0,4 1 0 15,-2-2 0-15,-1 1 0 0,-4 0-1 0,4 1 3 16,-2 0 0-16,-1 0 1 0,-1 1-3 16,0-3 0-16,2 3 0 0,0-2-1 15,0 0 3-15,1 0-3 16,-3 1 2-16,6-3-2 0,-3 3 0 0,1-1 2 15,-1-1-2-15,1 3 1 0,-1-2 0 16,0 1-1-16,-1-1 0 0,-1 2 1 16,-1 0 0-16,1 0 0 0,-2 0 0 15,2 0 0-15,1 0 0 0,-2 2 0 16,3 1 0-16,-3 1-2 0,4-1 2 0,-2 0 0 16,1 1 0-16,-2 0 0 0,2-1 0 15,-1 2-1-15,0-2 1 0,0-1 0 16,-1 1-1-16,1-1 2 0,-1-1-1 15,-1 1-1-15,0-2 2 0,2 2-1 16,-1-2 1-16,-2 0-1 0,1 1 2 16,1 0 1-16,-2 3-2 0,1-1 3 15,0 0-3-15,-3-2-2 0,4 2 2 16,-2 0-1-16,1-2 0 0,-3 1 1 16,3 0-2-16,-3 1 1 0,3-1 0 0,-1 1-1 15,-2 2 1-15,-1-2 0 0,-2 1 0 16,6 1 0-16,-6 1 0 0,5-1-2 15,-1 0 2-15,-1 1 0 0,3-1 0 16,-3 1 0-16,2-1 0 0,-2-2-1 16,-1 0 1-16,0-1 0 0,-2-1 0 0,1-1 0 15,0 2 0-15,-4-6 0 16,2 3 0-16,0-1 0 0,-1 3 1 0,1 3-1 16,-2-7 2-16,1 3-2 15,-1 2 0-15,1 0 3 0,0 4-3 0,2-1 3 16,-2-1-1-16,1-1-2 0,-3-5 0 15,1 2 0-15,0 1 1 0,2 0-2 16,-2 4 1-16,-1-5 0 0,0 0-2 16,3 2 2-16,-3 0 3 0,3 5-3 15,-1 0 1-15,0-2-1 0,-1 2-1 0,0-1 1 16,1 4-1-16,1-1 1 0,-1 2 0 16,2-2-2-16,-1 2 4 15,0 0-2-15,0-2 1 0,4 1-1 16,-3 0 1-16,-1-2 0 0,4 1-1 0,0-1 1 15,-4 0-1-15,4-1 4 0,-1 3-2 0,-2-1 1 16,0-1-2-16,1 1-1 16,0-1 0-16,1-1-1 0,-2 1 2 15,-1 0-2-15,4 0 0 0,-3 0 1 16,-1 1 1-16,3 2 0 0,-2 1-1 0,0 0 0 16,-1 1-1-16,-2 1 1 0,2-1 0 15,1 3 1-15,-4-2 1 0,4 0-1 16,-1-2-1-16,0 0 0 0,0-1 0 15,2-2 0-15,0 2 2 0,-1 0 3 16,4 0-3-16,-2 1 3 0,0 0-1 16,0-1-2-16,-1 1 0 0,1-4-2 0,-2 4 2 15,-1-2-2-15,4 2 2 16,-3 1 0-16,-1 1-1 0,3 2 0 16,-1 0-1-16,-2-1 0 0,3-1 1 0,-2 3-1 15,0-2 0-15,-1-3 0 0,3 2 2 16,0-2-2-16,0 1 1 0,-1-2-1 15,-1 1 1-15,0 0 2 0,0 1-3 16,-1-1 2-16,-3 0 0 0,0-1-4 16,0 1 2-16,1-1 0 0,-2 1-1 0,-1 0 1 15,1 0 0-15,-1 0 0 16,2 0-1-16,-2 1 1 0,1 0 0 0,-1 3-1 16,-1-2 2-16,2 1-1 15,-2-2 0-15,0 2 0 0,0-2 0 0,0 1 0 16,0-1 0-16,0-1 1 0,0-1-1 15,0 0 4-15,0-1-4 0,0 3 3 16,0-3-2-16,0 1-1 0,0 0 0 16,0 0 0-16,1-2-1 0,-1 2 0 15,0 0 1-15,0 1 0 0,3-1 0 0,-3 1-1 16,0 2 0-16,0-3 1 0,0 1 0 16,3 1-1-16,-2-3 2 15,1 2-1-15,-2-1 0 0,1 0 0 0,2-1 0 16,-1 2 0-16,-1-1 0 0,1 1 4 15,-1-1-4-15,-1 0 3 0,2-2-1 16,-2 0-2-16,2 0 1 0,-2-3-2 16,0 3 1-16,3-9-2 0,-3 3 2 15,0 2-1-15,3 1 1 0,-2 6 0 16,1-1 0-16,-1 0 0 0,1 0 0 0,-2 2 0 16,0-1 0-16,1 0-1 0,-1 1 2 15,2-3-2-15,-1 0 1 16,1 0 0-16,-1-7 0 0,1-2 0 0,-2-3 2 15,1-1 0-15,-1 0-1 0,0-6 1 16,0 0 0-16,0-6 0 0,0 0 1 0,0 0 0 16,0 1 1-16,3 1 1 15,-3 0-2-15,0 4-2 0,3 0 0 16,-3-2-1-16,1 2 1 0,-1-6-2 16,0 5-1-16,3 0-1 0,-3-2-4 0,1 9-4 15,5-3-14-15,-1 0-51 0,2 3-150 16</inkml:trace>
  <inkml:trace contextRef="#ctx0" brushRef="#br0" timeOffset="44790.1598">29368 6878 147 0,'0'0'27'16,"0"0"-8"-16,0 0-4 0,0 0-2 0,0 0 0 16,0 0-6-16,0 0 0 15,100-75-2-15,-73 61-3 0,3-1 3 16,4 0 1-16,2-2 1 0,6 2 0 16,4-3-2-16,4-1-3 0,3 1 0 0,3 0 2 15,3-1-2-15,-1 0-2 0,-3 0-1 16,-4-1-1-16,-5 2-3 0,-5-2 0 15,-5 2 3-15,-6 1-4 0,-2 1 6 16,-5 1-1-16,-4 3 0 0,-1 1 0 16,-3 4-3-16,-2 0 2 0,0 2-3 0,-2 1 2 15,6-1-2-15,0 1 0 16,-1 2 3-16,5-1-1 0,-5 0 2 16,0 2 1-16,3-2-1 0,0 1 3 15,0 0 0-15,1 2 1 0,-9-2-1 0,3 2 0 16,0-1 0-16,-8 1-3 0,5 0 1 15,-4 0-1-15,4 0-1 0,-1 0 1 16,-6 0 0-16,6 0 0 0,-6 1 0 16,4 5 0-16,1-3 1 0,0 1 0 15,-1 0 0-15,-1 0 1 0,3 0 0 0,-7-2-1 16,6 0 1-16,-5 0 0 0,0 0-1 16,4 1 1-16,-3-1 1 0,-2-1-2 15,1 1 0-15,-4-2-2 0,3 2 2 16,2 0 0-16,-2-1 0 0,1 2 0 15,-1-2 2-15,3 3-1 0,2 1-1 16,1-1 0-16,0 1 0 0,4 0 0 16,-6 0 0-16,6 3 0 0,-7-4 0 15,1 2 2-15,2 5-2 0,-5-3 3 16,6 2-3-16,-6-2-2 0,1-1 6 0,-1 3-5 16,-1-1 4-16,2 0-3 0,-3 0-1 15,2 0 1-15,-1 0-1 0,0 0 1 16,-1 2 0-16,2 4 0 0,-2-5-1 15,2 6 1-15,-1-5 0 0,0-1 0 16,0 2 0-16,-1-1 0 0,1-1 0 16,-3 1 0-16,2 0 0 0,-2-1 1 0,0 2-1 15,0 1 0-15,0 5 1 16,0-7-1-16,0 8 1 0,-2-2 0 16,1-5 1-16,-3 8-4 0,1-3 2 0,0-5 0 15,2 6 0-15,-1-6 2 0,1 0-2 16,-1 6 0-16,-1-1 0 0,2-1 0 15,-4 1 0-15,1-2 1 0,-2 2-1 16,1 4 1-16,-3-3 0 0,4-7 0 16,-2 3 0-16,0 1 1 0,-1-1-1 0,-2 4 2 15,2-3-1-15,1-2 0 16,-1-1-1-16,1-1-1 0,1-1 2 0,-3 1 0 16,-2 4 2-16,2-3-1 15,-6 4-1-15,0 0 0 0,0-3 1 0,-2 0-1 16,0-1 0-16,-1 0 1 0,0-1-2 15,0-1-1-15,0 0-3 0,0 0 5 16,-2 0-5-16,3 1 3 0,-1-2 1 16,0 1-4-16,-1 2 3 0,0 0-3 15,0-1 3-15,-1 3-2 0,-2 1 2 0,0 1-1 16,-1 0 2-16,0 1-2 0,-1 0 1 16,0-2 0-16,0 1 0 0,3-3 0 15,-2-1 0-15,1 1 0 16,2 0 0-16,-2-1 0 0,0 2 0 0,0 1 0 15,1 0-1-15,-3 0-1 0,3-2 0 16,-3 3 4-16,0-3-2 0,-3 3 1 16,0-2-2-16,-3 1 1 0,-3 0-3 15,-1 1 2-15,-2 1 1 0,-4 3 1 16,0-1 3-16,-3 2-1 0,3 0 0 0,0-1-3 16,1-2 0-16,-1-2-1 0,3 2 1 15,-2-1-2-15,2 1 2 16,-3-1 0-16,0 0 0 0,0-1 0 0,0 1 0 15,-3 0-1-15,3-2 0 0,1 2 0 16,4-2 1-16,0 1 0 0,4 1 0 16,1 0 0-16,2-2-1 0,-1 0 1 15,2-1 0-15,2-2 1 0,-1 2 0 16,3-2-1-16,-1 1 1 0,0 0-1 16,1 1 1-16,-2 1-1 0,-1 2 2 0,-2-1-2 15,1 1 1-15,0 1 1 0,1-1-1 16,0-1 0-16,2 0 0 0,0-1-1 15,3 2 0-15,1-2 2 0,-1 0-2 16,4 1 2-16,-3-1 1 0,3-1-3 16,-2 0 3-16,-1-2-2 0,1 1 1 15,-2-2 2-15,0 0-1 0,0 1 2 0,0-1-2 16,0 1 1-16,2 0-2 16,-1 1-1-16,2 3 1 0,-4-1-1 15,4 3-1-15,-2 2 0 0,-1 1 0 0,3 2 1 16,-2 0 0-16,1 0 1 0,-2 1-1 15,2 0 3-15,0 0-2 0,-2 1 1 16,2-4-1-16,0 1-1 0,-1-2 0 16,1 0 0-16,0-1-1 0,2-3 3 15,0 1-3-15,1-3 0 0,0 1 2 0,0-2-1 16,-1 1 1-16,0-1 0 0,0 0-1 16,3 1 3-16,-1 1-4 0,2 1 5 15,-2 4-3-15,2 0-3 16,1 0 3-16,-4 1-3 0,4-2 0 0,-4 1 1 15,4-2-1-15,-3 2 1 0,0 2-1 16,2-2 1-16,0 3-1 0,0-1 1 16,2 2 0-16,-2-1 0 0,4 0 0 15,0-2 0-15,0 0 2 0,2 2 1 16,0-1 3-16,0 3-1 0,-1-1-2 0,-1 1-2 16,0 0-1-16,1 1 1 0,1-2-1 15,-1 1 0-15,1-4 0 0,0 2 4 16,2-2-3-16,1 0 2 0,-1 2 0 15,-1 2-5-15,0-1 5 0,1 2-4 16,-1 1-1-16,1-2 2 0,-1 1 0 16,1 2-1-16,0-1 0 0,-3 3 0 0,2 2 0 15,-1 1-1-15,0 1 2 16,2-1-2-16,-1-1 1 0,0 1 0 16,2 1 0-16,-1-1 0 0,0-1 1 0,1 0 2 15,-2-2-2-15,1 1 5 0,-2-2-4 16,2 3-3-16,0 0 3 0,-1-1-4 15,2 1 2-15,-1 1-1 0,-1-4 2 16,0 1-1-16,1 6 1 0,-1-1-4 16,1 6 3-16,1 0-2 0,-2 0 2 0,3-2 0 15,-1 1-1-15,-3-3-2 16,3 3-1-16,-1-1 4 0,1-1-1 0,0-1 4 16,2-2-1-16,-1 0-2 15,2-2-2-15,0 0-1 0,0 1 1 0,2-2-1 16,2-2 4-16,0-1 0 0,2-2 0 15,1 1-1-15,-1 1 1 0,1-1 0 16,1 1 0-16,-1 1-1 0,-2 2 0 16,0-1 0-16,-4-4 0 0,1-1 2 15,-2 0-1-15,0-3 2 0,0 4-1 0,-2-2 0 16,1 1 2-16,1-3-6 0,0 0 3 16,0-2-1-16,0 0 1 0,4-1-1 15,2 1 1-15,0 0 1 16,2 4-3-16,0 2 1 0,0 2 0 0,3 0-2 15,-2 1 4-15,2-2 2 0,-1 3-1 16,1 3-1-16,3-1-1 0,0 1-1 16,-1 1 0-16,-3-5 2 0,0-2 0 15,-4 0 5-15,-3-2-5 0,0 2 4 16,-2 1-3-16,-1 2-3 0,0-1 2 0,0 2-2 16,0-2 1-16,0-1 0 0,-3 0 0 15,0 0 0-15,-1 4 0 0,1 3-4 16,0 4 2-16,2 1 0 0,-1-1 1 15,1-1 2-15,1-4 0 0,-3-3 0 16,2-2 1-16,1-2 3 0,-2 2-2 16,1 0 0-16,1-2-1 0,0-1-2 15,0-7 1-15,0-2 1 0,0-6 0 16,0 2 2-16,0-1 0 0,0-1-1 16,0 1-1-16,0-8-1 0,0 7-2 0,0-7 1 15,0 0 0-15,0 1-2 0,0-6 1 16,0 0-4-16,0 0-6 0,0 4-17 15,-2 1-44-15,-2-2-138 0</inkml:trace>
  <inkml:trace contextRef="#ctx0" brushRef="#br0" timeOffset="46126.3652">4202 7847 101 0,'0'0'29'0,"0"0"-2"16,0 0-5-16,0 0-3 0,0 0-1 15,0 0-6-15,0 0-3 0,0 0-5 16,0 0 0-16,0 0 0 0,-16 0 4 16,16 0 0-16,0 0 4 0,0 0 0 15,-3 0 7-15,3 0 0 0,0 0 0 0,0 0-2 16,0 0-6-16,0 0-3 0,0-4-3 16,12-4-3-16,6-1 0 0,7-4-1 15,7-3-1-15,4 0 4 16,6-2-3-16,7-7 1 0,7-4 2 0,8-6-3 15,7-7 0-15,11-2 1 0,1 0-2 16,4 2 1-16,-1 5 2 0,-5 7-2 16,-10 3-1-16,-10 8 1 0,-13 4-2 15,-11 6-1-15,-15 2-3 0,-9 5-3 16,-7 2-1-16,-6 0-3 0,0 0 2 0,0 0-1 16,4 0-3-16,-1 0-12 0,6 2-14 15,-2 3-24-15,-6-2-39 0</inkml:trace>
  <inkml:trace contextRef="#ctx0" brushRef="#br0" timeOffset="46518.7638">4477 8846 267 0,'0'0'13'16,"0"0"-1"-16,0 0-1 0,0 0 1 0,0 0-1 16,0 0-2-16,85-70 1 15,-52 48 1-15,5 0 1 0,8-3 0 0,3-3-1 16,6-2-5-16,9-2 1 0,8-3-6 15,6-3 0-15,5 0 3 0,-1 1-6 16,-1 0 6-16,0 2-1 0,-7 5-1 16,-2 1 0-16,-7 3 0 0,-6 3-1 15,-5 4 0-15,-6 0-1 0,-8 6 1 0,-5-1-2 16,-3 3 0-16,-6 4-4 0,-9 1-2 16,-7 2-4-16,-5 4-5 0,-5 0-4 15,0-1-17-15,0 1-20 16,4 0-23-16,3 0-66 0</inkml:trace>
  <inkml:trace contextRef="#ctx0" brushRef="#br0" timeOffset="46908.411">4675 9690 31 0,'0'0'23'16,"0"0"5"-16,0 0 12 16,0 0 6-16,0 0-1 0,0 0-3 0,0 0-5 15,0 0-9-15,0 0-6 0,0 0-4 16,108-79-4-16,-66 49 0 0,10-5 0 15,9-3-1-15,10 0 1 0,1 0-2 16,5 3-3-16,-2 3-3 0,-4 0 0 16,-3 4-5-16,1 1 3 0,-4-1-2 0,-3 4-4 15,-2 1 3-15,-4 2-4 16,-5 1 5-16,-4 2-2 0,-6 3 1 0,-3-1 0 16,-5 3 0-16,-1 1 0 15,-8 1-1-15,-5 5 0 0,-6 0-1 0,-3 1-4 16,-7 3-5-16,1 1-7 0,-4 1-9 15,3 0-21-15,3 1-27 0,-3 4-48 16</inkml:trace>
  <inkml:trace contextRef="#ctx0" brushRef="#br0" timeOffset="47347.6172">4957 10783 220 0,'0'0'47'0,"0"0"-11"16,0 0-12-16,0 0-13 15,0 0-5-15,0 0-5 0,24-79 2 16,11 58 2-16,7-2 0 0,7-4 2 16,10-3 2-16,5-4 0 0,10-6 0 0,5 0-1 15,1-3-1-15,7-1 1 0,-2 0 0 16,-4 1 0-16,-3 3 0 0,-7 2-1 15,-5 2-4-15,-9 8 0 0,-11 6-2 16,-8 6-1-16,-14 7 2 0,-12 2-1 16,-5 6 1-16,-7 1 0 0,0 0-2 0,0-1-5 15,1 1-8-15,1 0-7 16,-1 0-10-16,1 0-21 0,1 0-23 0,0 1-55 16</inkml:trace>
  <inkml:trace contextRef="#ctx0" brushRef="#br0" timeOffset="47768.808">5165 11676 214 0,'0'0'33'16,"0"0"-6"-16,0 0-7 0,0 0-5 0,0 0-2 16,0 0-2-16,0 0-4 0,78-85-1 15,-35 53 1-15,7-3-1 0,12-3-2 16,7-2 1-16,11-2 0 0,8-1 0 15,0-1 7-15,6 0-3 0,-3 0 2 16,-4 2 0-16,-6 1-3 0,-3 0 1 0,-4 4 0 16,-6 2-4-16,-6 5 1 15,-8 5-2-15,-8 3-1 0,-12 4-2 16,-5 3 0-16,-7 3-1 0,-2 1 0 16,-1 2-2-16,-7 3-3 0,-5 2-4 0,0 3-5 15,-7 1-9-15,4 0-11 0,1 0-16 16,-1 0-16-16,-1 5-22 0,-3 9-39 15</inkml:trace>
  <inkml:trace contextRef="#ctx0" brushRef="#br0" timeOffset="48162.5769">5278 12536 151 0,'0'0'38'0,"0"0"-6"0,0 0-8 15,107-29-2-15,-74 11 2 16,8-3-2-16,5-5-1 0,5-2-2 0,5-7-2 15,5-4-4-15,2-3 1 0,5-2-1 16,3 0-1-16,1 0-1 0,1 3-2 16,-1 2 0-16,-1 4-2 0,-3 3-2 15,-3 3 1-15,-3 3-4 0,-7 2 3 16,-3 4-5-16,-4 0-1 0,-5 3 1 0,-2 4-5 16,-5 3 6-16,-4 0-1 0,-3 3-1 15,-8 4-2-15,-4-1-4 16,-5 4-5-16,-9 0-4 0,7 0-2 0,-6 2-8 15,-1 1-19-15,0 9-24 0,-3 3-32 16</inkml:trace>
  <inkml:trace contextRef="#ctx0" brushRef="#br0" timeOffset="48577.6763">5113 13540 158 0,'0'0'2'0,"0"0"1"0,0 0 7 16,0 0-1-16,0 0 8 0,0 0 3 15,0 0 5-15,0 0 4 0,94 23 0 16,-59-31-3-16,4-6-6 0,4-2-5 16,5-6-10-16,8-2 0 0,5-4 0 15,7-2-3-15,4-2 1 0,5 1 0 0,2-4 0 16,-2-1 0-16,-2 2 2 0,-7-1 2 16,-3 1 0-16,-7 4-1 0,-6 3 0 15,-7 3 0-15,-6 1-2 16,-7 4 0-16,-2 3-2 0,-4 1 0 0,-4 1-2 15,-2 2 0-15,-1-1 0 0,-2 2-3 16,1 2-4-16,-1-1-7 0,-4 4-7 16,-6 2-15-16,-1 3-19 0,-2 1-18 15,1 0-8-15,-2 1-13 0</inkml:trace>
  <inkml:trace contextRef="#ctx0" brushRef="#br0" timeOffset="48808.6152">5775 13884 300 0,'0'0'16'15,"0"0"2"-15,0 0 0 0,0 0-2 16,0 0-2-16,77-77-5 0,-42 53-2 15,4-2-3-15,5-3-4 0,3-2-2 16,2 0-4-16,1 0-12 0,-3-1-28 16,-3 5-42-16,-7 1-98 0</inkml:trace>
  <inkml:trace contextRef="#ctx0" brushRef="#br0" timeOffset="49566.7078">28558 10082 181 0,'0'0'14'0,"0"0"5"15,0 0 6-15,0 0 2 0,122-17-7 0,-52 7-6 16,11-6-1-16,11-2-2 0,6-2 3 16,7-1 0-16,4-3-1 0,2-2-5 15,2-1-3-15,-5-1-1 16,-1 3-2-16,-10 3 4 0,-11 1 1 0,-11 6-2 15,-13 3-2-15,-14 3-1 0,-9 1-3 16,-15 5-1-16,-11 0-4 0,-2 3-6 16,-4 0-9-16,1 0-21 0,1 4-33 15,-4 8-116-15</inkml:trace>
  <inkml:trace contextRef="#ctx0" brushRef="#br0" timeOffset="49929.9463">28758 11548 75 0,'0'0'36'0,"0"0"14"0,0 0 11 15,0 0 1-15,0 0-12 0,0 0-9 16,0 0-12-16,0 0-9 0,0 0-2 16,113-75-5-16,-63 48-2 0,11 0 0 0,8-5-4 15,9 0 4-15,6-2-3 16,5-3-1-16,2 0-3 0,3 0-4 0,1-3 1 16,-3 4-4-16,-3-1 4 15,-4 2 2-15,-7 5 0 0,-11 3 0 0,-13 2-2 16,-11 7-1-16,-12 5-5 0,-11 5-1 15,-8 3-11-15,-7 4-15 0,-2 1-26 16,1 0-30-16,0 6-39 0</inkml:trace>
  <inkml:trace contextRef="#ctx0" brushRef="#br0" timeOffset="50201.9171">28900 12198 303 0,'0'0'21'0,"0"0"3"16,0 0 0-16,0 0 0 0,117-91-4 15,-52 56-4-15,11-2-1 16,9-2-4-16,4-4 0 0,2 2-3 0,2-1-7 15,-4 1 1-15,-4 1-3 0,-4 5 2 16,-8 4 1-16,-10 6-4 0,-6 6-5 16,-14 5-9-16,-12 5-22 0,-7 9-30 15,-11 0-32-15,-7 6-76 0</inkml:trace>
  <inkml:trace contextRef="#ctx0" brushRef="#br0" timeOffset="50384.2375">29284 12802 479 0,'0'0'10'0,"0"0"-6"0,82-61 0 16,-38 42-3-16,6-1-2 15,4 0-6-15,5 3-16 0,2 0-42 0,1 1-55 16,-4-1-111-16</inkml:trace>
  <inkml:trace contextRef="#ctx0" brushRef="#br0" timeOffset="51596.5807">4672 6588 227 0,'0'0'30'16,"0"0"2"-16,0 0-2 0,0 0 0 15,7-93-8-15,-1 66-5 0,3 0-1 16,2-5-5-16,2-9 5 0,3-5 2 0,3-9-4 16,4-4 1-16,0-6-1 0,6-5-2 15,6-3-4-15,-2-6 2 0,6-6-7 16,-1-6 1-16,2-5 0 0,-2-4-1 15,-2-1 1-15,-1-2-4 0,-2-4-2 16,-1-1 1-16,-2 2-1 0,1 6 2 0,-4 8 3 16,-1 14-2-16,-6 9 1 15,-2 12-3-15,-4 7-3 0,-4 7 3 0,-4 7-4 16,1 5 6-16,-4 12 1 16,-2 6-2-16,1 3 2 0,-2 3-1 0,0 2 0 15,0-1 0-15,0 0 0 0,0 0-1 16,0 1 0-16,0 0 0 0,0 5 0 15,0-1 0-15,0 1 0 0,0-1 0 16,0-1 0-16,0 1 1 0,0-1-1 16,-2 2 0-16,2-2-1 0,-1 2-1 0,-1-1 1 15,1 1-2-15,-9 0 1 16,1 0 2-16,-8 0-2 0,-2 3 2 0,2 3-1 16,1 0 1-16,-3 2 0 15,-1-1 0-15,1 1-2 0,0 1 2 0,0 0-1 16,-2 0 1-16,1-1 0 0,-1 1 1 15,7-4-1-15,-1-1 2 0,4-1-2 16,5-2 1-16,0 1-1 0,6-2 2 16,-1 0-1-16,1 0 2 0,-2 0-2 15,1 0-1-15,-1 0-3 0,2 0 1 0,0-3 0 16,0-9 1-16,9-5 1 0,6-6 0 16,2 4 0-16,0-1 0 0,2 2 0 15,0 1 0-15,-3 2 0 16,4 0 0-16,-3 6 0 0,1 0-2 0,-1 2 1 15,-2 3 0-15,2 1 1 16,-1 3 0-16,1 0-4 0,4 5 3 0,-3 10-2 16,-1 4 0-16,-3 6 1 0,-3 8 0 15,2 5-3-15,-3 4-4 0,2 9-19 16,2 5-41-16,5 1-166 0</inkml:trace>
  <inkml:trace contextRef="#ctx0" brushRef="#br0" timeOffset="53384.8359">5230 2698 273 0,'0'0'30'15,"0"0"-2"-15,0 0-4 0,0 0-6 16,0 0-3-16,0 0-7 0,0 0-8 15,0 0-4-15,0 0 1 0,0 0 1 16,-17-21 2-16,15 42 0 0,1 6 0 16,1 3 1-16,0 3-1 0,0 5 0 15,1 3 0-15,2 2 0 0,0 0 0 16,1-1 1-16,-1-5-1 0,3 0 0 0,3-7 0 16,1-1-1-16,3-5 1 0,-3-4 0 15,6-5 0-15,-6-6 0 0,3-1 4 16,-3-3-2-16,3-5 0 0,7 0-1 15,-2-3-4-15,5-8 3 0,-3-3 2 16,-1-4-2-16,0-5 0 0,-2-3 0 16,-2-4 0-16,-1-4 0 0,-4-3 0 15,2-3 0-15,-2-1 1 0,-3-1 0 16,-1 1-1-16,-2 2 0 0,-2 4 0 16,-2 1 0-16,0 5 1 0,-5 4-1 0,-2 2 1 15,4 8-9-15,-3 1 10 0,2 5-12 16,1 4 10-16,2 1 0 0,1 4-2 15,-2-1 0-15,2 1-2 0,-4 0 14 16,1 5-12-16,-1 4 14 0,1 9-12 16,3 1 1-16,0 3 1 0,0 8 1 15,4 0-2-15,2-1-1 0,4 3-1 0,0 4 1 16,0 0 0-16,1-1-2 0,1 0-2 16,0-2-3-16,2-2-4 15,-2-4-9-15,5-3-18 0,-1-2-31 0,-3-7-47 16</inkml:trace>
  <inkml:trace contextRef="#ctx0" brushRef="#br0" timeOffset="54327.4947">5759 2530 246 0,'0'0'16'16,"0"0"-10"-16,0 0-3 0,0 0-2 16,0 0 1-16,0 0 13 0,0 0-9 15,0 0 12-15,0 0-1 0,-7 102-11 16,7-74 11-16,3 1-11 0,0 2 1 0,1-1-3 16,1 1-2-16,-1-2-1 0,0 1 0 15,-1-3-1-15,3-3 0 0,-5-7 0 16,1-6 0-16,1-4 1 0,-2-2 0 15,1-1 4-15,-1 1 2 0,2-5 1 16,4-8 0-16,5-5-4 0,-1-8 0 16,2-6-2-16,-4 2-1 0,3-4 1 0,-1 0 0 15,1 0-1-15,1 2 2 16,0 1-2-16,-3 2 0 0,3-1 1 16,-6 5-10-16,2-1 11 0,-5 6-9 0,1 1-2 15,-3 4 12-15,1 6-12 0,-3-1 9 16,3 3 0-16,0-2-2 0,0 1-1 15,0 0-1-15,0 3 14 0,1 4-12 16,2 9 12-16,2 5-2 0,-2 1-10 16,-3 4 8-16,0 1-9 0,0-1 1 0,0 2-1 15,3-3 1-15,-1-1-2 16,4-3 0-16,1-2-1 0,3-2-1 0,5-2-4 16,0-1-3-16,4-6-4 15,0-3-3-15,2-2 1 0,1 0-6 0,2-9-1 16,1-3-5-16,1-2 1 0,-6-2 2 15,3-3 5-15,0 0 7 0,-6-2 7 16,1-4 4-16,-4 0 3 0,-4-3-6 16,3-3 3-16,-6 2 0 0,-3 2 6 15,-1 8 9-15,-5-1 1 0,-1 2 2 0,0 5-4 16,-1-2 2-16,-8-1-1 0,5 8 1 16,-5-4 2-16,3 6-1 0,-5 1-1 15,4 2-4-15,-4 1-3 0,-6 1-2 16,1 1 1-16,-7 1-2 0,3 8 3 15,2-1-2-15,0 3 0 0,-2 1 0 16,2 2-2-16,-2 1 3 0,5 2-3 16,1 1 0-16,4 0 8 0,1 2-9 15,6-5 10-15,-1 3-3 0,4 0-7 16,0 1 9-16,4 3-8 0,2-11 1 0,1 1 3 16,2-3 0-16,7-2 0 0,-3 0 3 15,3-6-1-15,0-1 0 0,2 0 1 16,4-7-2-16,0-4-2 0,-2-2 0 15,2-2-3-15,-5-2-7 0,2-5 9 16,-6 1-9-16,3-1-4 0,-6-1 11 16,2 2-10-16,-4 1 10 0,-2 2 1 0,1 4 0 15,-2-1 1-15,-2 5-1 16,-2 0 0-16,3 0 0 0,-4 5 2 16,3 0-3-16,-3 5 0 0,0-2-3 0,0 2-5 15,0-1 0-15,0 1 3 0,3 0-1 16,-2 0 3-16,2 11 1 0,2 6-4 15,-1 2 3-15,2 2-3 0,-3 1-1 16,5-2 10-16,-2-2-14 0,3 0 4 16,1-2-20-16,-3-6-14 0,6-2-20 0,3-6-13 15,3-2-19-15</inkml:trace>
  <inkml:trace contextRef="#ctx0" brushRef="#br0" timeOffset="54659.6871">6770 1735 232 0,'0'0'49'0,"0"0"-8"16,0 0-20-16,0 0-11 0,0 0-7 16,0 0-4-16,0 0-3 0,0 0 2 15,0 0-1-15,0 0 3 0,-75 65 4 16,74-27 11-16,-1 6 1 0,2 4-1 15,0 3 0-15,2 3-13 0,3 6 0 16,2 0 0-16,-1 4 1 0,-1-2 0 16,-1-1 3-16,-1-4-5 0,1 0 1 15,-1-4 8-15,0 1-1 0,-2-1 2 16,2-3-5-16,-1-4-8 0,1 1-2 0,-2-3-1 16,-1-1-3-16,3-4-2 0,0-5-2 15,-3-12-5-15,4-3-9 0,-2-9-8 16,-2-5-3-16,1 0-4 0,-1-5-12 15,0 0-14-15,0-5-25 0</inkml:trace>
  <inkml:trace contextRef="#ctx0" brushRef="#br0" timeOffset="54843.7963">6571 2462 370 0,'0'0'44'0,"0"0"-18"15,0 0-9-15,0 0-11 0,0 0-2 16,0 0-1-16,0 0-1 0,91-81-4 16,-58 64-1-16,7 1-5 0,-2-4-8 0,4-1-4 15,0-2-13-15,0-2-21 16,-3-3-20-16,3-2-21 0,-5-4-19 0</inkml:trace>
  <inkml:trace contextRef="#ctx0" brushRef="#br0" timeOffset="55123.5486">7122 1528 211 0,'0'0'46'15,"0"0"-14"-15,0 0-11 0,0 0-14 0,0 0-5 16,0 0-6-16,0 0 1 0,0 0-2 16,0 0 4-16,0 0 2 0,-41 81 0 15,38-39 0-15,3 5 0 0,0 3-2 16,3 0 14-16,3 4 1 0,0-1-1 15,2 2 1-15,-2 2-14 0,1 2 0 0,-1 3-3 16,0 4 3-16,1-4-1 16,-4-1 0-16,1-5-1 0,-1-6-1 15,-1-6 10-15,1-1-10 0,-2-7 6 16,-1-3 0-16,0-2-14 0,3-12 7 0,-3-7-21 16,0-1-14-16,0-5-19 0,0 1-19 15,0-2-41-15</inkml:trace>
  <inkml:trace contextRef="#ctx0" brushRef="#br0" timeOffset="55308.5602">6925 2195 392 0,'0'0'32'16,"0"0"-18"-16,0 0-10 0,0 0-4 15,0 0-2-15,85-78-4 0,-50 67-6 16,1 4-11-16,2-1-8 0,-1 2-20 16,5 2-27-16,-4-1-51 0</inkml:trace>
  <inkml:trace contextRef="#ctx0" brushRef="#br0" timeOffset="55760.641">7441 1935 205 0,'0'0'60'0,"0"0"-19"0,0 0 3 15,0 0-14-15,0 0-7 0,0 0-10 0,0 0-4 16,0 0-4-16,0 0-5 0,-13-30-5 16,13 30-4-16,0-2-1 0,0 2 2 15,0 0 6-15,0 0-2 0,0 0 19 16,5 0-14-16,4 0 12 0,0 4-13 15,0-2 2-15,1 1 2 0,-6-1 0 16,8-2 2-16,2 0-14 0,4-5 11 16,3-4-12-16,-3-3-3 0,2-1 13 15,-4-3-15-15,-3 1 15 0,-1 1 0 16,-1-2-1-16,-5 4 0 0,1-1 0 0,-4 4 0 16,0-3 2-16,-3 2-1 0,0 0-1 15,0-2-1-15,0 8-1 0,0-1 2 16,0 5 2-16,0-1 0 0,0 1-4 15,0-1-2-15,0-1-2 0,-1 2 1 16,-10 0 1-16,-4 3 2 0,-3 7 1 16,1 5 1-16,2 5 0 0,1 1 0 0,2 4-2 15,5-1 13-15,1 2-1 0,6-2 1 16,0 0-5-16,0-2-15 16,7-2-2-16,5-4-1 0,7-1-1 0,1-2-10 15,6-5-20-15,3-2-23 0,3-2-37 16</inkml:trace>
  <inkml:trace contextRef="#ctx0" brushRef="#br0" timeOffset="56261.9293">8001 1691 126 0,'0'0'41'15,"0"0"-7"-15,0 0-3 0,0 0-5 0,0 0-7 16,0 0-11-16,0 0-7 0,0 0-3 15,0 0-3-15,0 0 0 0,-19-21 3 16,12 34-2-16,-2 5 2 0,2 2 1 16,4 1 1-16,3 0-1 0,0 1-1 15,0-1 0-15,8-1 14 0,0-1-13 0,-2-6 15 16,1-1-13-16,6-2 2 0,-6-5 3 16,8-1-1-16,2-4 0 0,4-4-16 15,7-10 9-15,-2-5-17 16,3-3 12-16,0-5-2 0,0-1 0 0,-3-8 3 15,-2-2 5-15,-2-5 9 0,-6-5 0 16,0-3 0-16,-6-1 0 0,-1 0-3 16,-3-1 4-16,-1-3 3 0,-3-3-5 15,-2-5-4-15,0-1-2 0,0 3 1 16,0 3 5-16,-7 7 8 0,1 8 3 0,-3 9 5 16,3 7-1-16,2 10-6 0,0 8-5 15,2 5-4-15,2 5-5 0,-1-1-2 16,1 1-9-16,-3-2-3 0,3 2 2 15,-3 0-1-15,-1 14 7 0,-1 8 4 16,1 13-3-16,1 7 1 0,3 8 1 0,0 7 0 16,0 4 2-16,4 5 1 0,1-2-1 15,-1 0-1-15,-1-3-4 16,3-4-2-16,-3-2-3 0,1-3-4 16,-4-3-2-16,1-7 0 0,-1-2-10 0,2-7-10 15,-1-4-11-15,1-11-8 0,-1 0-13 16,1-6-16-16</inkml:trace>
  <inkml:trace contextRef="#ctx0" brushRef="#br0" timeOffset="56467.6419">8170 1472 390 0,'0'0'47'16,"0"0"-19"-16,0 0-13 0,0 0-13 16,0 0-3-16,0 0-3 0,0 0-2 15,0 0-3-15,91-59-8 0,-55 50-16 0,2 4-24 16,-2 2-24-16,-1 3-37 0</inkml:trace>
  <inkml:trace contextRef="#ctx0" brushRef="#br0" timeOffset="57328.9767">8620 1276 216 0,'0'0'55'0,"0"0"0"0,0 0-13 0,0 0-13 16,0 0-14-16,0 0-7 0,0 0-9 15,0 0-3-15,0 0-1 0,-8-27-3 16,7 27 0-16,1-2 3 0,0 2 5 15,0 0 2-15,0 0 3 0,6 0-2 16,4 0 2-16,0 2 1 0,3-2-2 0,3 0 2 16,-2-5-4-16,5-4 1 0,-3-3 1 15,1-3-3-15,-2-4-1 0,1-3-1 16,-5-1-1-16,1-1 0 16,-2 1 4-16,-3 2 1 0,-2 7-1 0,-4-4-1 15,-1 8 2-15,0 3-2 0,0-5 0 16,0 6 0-16,0 0-2 0,0 1-3 15,0 5-1-15,0-1-4 0,0 1-3 16,-3 0 0-16,-7 0 0 0,-6 5 3 16,0 5 4-16,0 8-1 0,6-1-1 0,0 7 1 15,3 5 5-15,1 3 0 16,0 3 3-16,3-3-1 0,2 0-5 0,1-6-3 16,0-2 1-16,3-4 1 15,4-2 1-15,2-3 2 0,4-3 1 0,0-1 2 16,4-4 2-16,1-2 0 0,5-4 1 15,3-1-2-15,4-1 0 0,3-8 0 16,2-2-4-16,1-3 1 0,-1-2 1 16,-2-2 0-16,-1-3 1 0,-3-2-1 15,-3 0-1-15,-3-3-5 0,-3 0 1 0,1-1-2 16,-3-1 0-16,0 3 5 0,-4-1 0 16,-2 2 1-16,-4 7 1 0,-3 0 0 15,-4 7-2-15,-1-3-5 16,0 3 0-16,0-1-3 0,-3 2 0 0,-4 2 3 15,0 1-2-15,-3 2 3 0,-9 3 1 16,4 1 1-16,-5 3 2 0,3 6 1 16,-2 5-1-16,6 3 2 0,-1 3 2 15,2 4-2-15,-1 0 2 0,4 5 0 16,2-1 6-16,1 3 1 0,2-1-2 0,4-3-1 16,0-2-5-16,0-4 0 0,10-6 3 15,-3-5 0-15,5-3 4 0,8-7 1 16,3-1-1-16,9-14-2 0,1-6-3 15,-1-10-2-15,3-9-2 0,-2-10-1 16,-4-4 1-16,-3-6 1 0,-3-1 4 16,-4 2 1-16,-3 0 2 0,-6 0 0 0,-1 1 0 15,-2 2 0-15,-4 1-1 16,-3 5 2-16,0 1-1 0,-5 6 2 16,-3 2-1-16,-1 4 1 0,-1 7-6 0,-1 4 2 15,2 12-4-15,4 2-3 0,4 9-9 16,1 3-3-16,-9 0-1 0,-1 5-3 15,-4 10 8-15,-5 9 2 0,4 9 1 16,4 10 1-16,1 9-1 0,2 7-1 16,4 9 3-16,4 7 0 0,3 3-2 0,10 6 0 15,6 4-39-15,1 5-32 16</inkml:trace>
  <inkml:trace contextRef="#ctx0" brushRef="#br0" timeOffset="58179.6007">6510 3766 239 0,'0'0'52'0,"0"0"0"0,0 0-5 16,-22-100-4-16,18 77-4 0,-2 6-4 0,2 2-11 15,1 4-5-15,1 7-8 0,1-1-7 16,1 5-4-16,-3-2-4 0,3 2-2 15,0 0 2-15,0 11 0 0,9 10 4 16,2 9 0-16,1 6 0 0,1 5-1 16,1 1 2-16,-2 5 4 0,-1 3-3 0,-2 2 3 15,0 0-3-15,-2-1-4 16,0 0 1-16,-4-5 0 0,0 1 0 16,-3-6 0-16,0-6 0 0,0-10 0 15,0-10 1-15,0-10 0 0,0-5 2 0,0 0 1 16,0 0 1-16,0 0 1 0,-3-7-4 15,-3-9-1-15,-2-12 1 0,2-2 0 16,3-3-1-16,0-3 2 0,3 2-2 16,0-1 2-16,6 1-1 0,3 4 0 15,-1 3-1-15,2 2 0 0,-1 3-1 0,-3 6-4 16,4 4 5-16,-6 5-7 0,-1 2 5 16,3 0 4-16,5 5-4 0,4 0 4 15,5 0-4-15,-1 5 2 16,3 4-2-16,-1 2 0 0,0 3 1 0,-1 1-1 15,0 2 2-15,-2 2-2 0,-3 4 1 16,-3 0 0-16,2 2-1 0,-5 2 0 16,0-2 1-16,-3 1-1 0,-1-2 1 15,-2-6 0-15,-3 0 1 0,0-2 0 16,0-2 0-16,-8 6 1 0,-1-6-1 0,-1-1 1 16,-6-3-1-16,0-1 1 0,-4 2 0 15,-2-3-1-15,2 0 0 16,-2-1 0-16,6-2-2 0,3 0 0 0,4-2-3 15,5-1-11-15,1-1-11 0,3-1-18 16,-4 0-14-16,4 0-15 0,0 2-26 0,11-2-97 16</inkml:trace>
  <inkml:trace contextRef="#ctx0" brushRef="#br0" timeOffset="58983.1182">7305 3749 193 0,'0'0'40'0,"0"0"-8"16,0 0-8-16,0 0-10 0,0 0-4 0,-77-26-6 16,59 31 1-16,-5 5 1 15,4 5-1-15,0 0 0 0,7 5 0 0,-2 2-2 16,4 0 2-16,1 4 0 0,2 1-2 15,3 1 1-15,4-2-1 0,0-2-1 16,0-1 0-16,1-7 1 0,6-4 0 16,-1-1 2-16,1-5 2 0,2 2 3 15,1-5 2-15,2-3-2 0,6-1-1 0,1-9-2 16,6-5-4-16,-2-3 0 0,-4-3 0 16,1-2-1-16,-3-2 0 0,-2-3-4 15,-3 1 2-15,-1-1-2 16,-2 1 2-16,-5 1 1 0,2 0-1 0,-1 0 1 15,-2 10-1-15,-1-3 1 0,-1 9-1 16,-1 4 0-16,2 0 1 0,-2 6 0 16,0-2-2-16,0 2-2 0,0-1-3 15,1-1-1-15,-1 2 3 0,0 0 0 16,0 0 6-16,0 12-2 0,0 7 2 0,0 3-2 16,2-1 3-16,2 1-2 0,5-2 3 15,2-3-2-15,-5-7 2 0,6-1 0 16,-1-3 1-16,5-3 5 0,6-3-2 15,-1 0 0-15,3-12-2 0,3-6-2 16,2-5-3-16,6-6 0 0,-2-3-1 16,-1-4-1-16,-2-4 0 0,-2-1 1 15,-7 0-1-15,-2 1 0 0,-6 5-2 16,-4 1 0-16,-5 5-2 0,0 8-1 16,-4 3 2-16,0 5 1 0,-4 3-1 0,0-1-1 15,1 7-1-15,-6 1-1 0,-1 3 1 16,-4 3 1-16,-4 6 1 0,7 4 1 15,2 5 1-15,2 1 1 0,2 3-1 16,0 0 1-16,2 2 1 0,0 1-1 16,3 2 1-16,0 0 0 0,0 2 0 0,6 0 0 15,2-2 0-15,-2 0 0 16,6-2 1-16,-1-1-1 0,2-1 0 16,-1-3 1-16,1-2-1 0,-3-6 0 15,-1-2 0-15,-2-3 0 0,-4-4 2 0,1 0-1 16,-4-3 3-16,0 0 5 0,0 0 0 15,0 0 0-15,3 1-3 0,-3-1-3 16,0 0-1-16,-4 0-2 0,-12-4 1 16,-2-1 1-16,-3 0-2 0,-2 2 0 15,5 2-2-15,-2 1-2 0,8 0 0 0,-2 0-4 16,2 0-8-16,5 0-11 0,2 0-34 16,5 0-42-16,-2 0-109 15</inkml:trace>
  <inkml:trace contextRef="#ctx0" brushRef="#br0" timeOffset="59501.7428">7967 3335 120 0,'0'0'41'0,"0"0"-7"0,0 0-10 15,0 0-11-15,0 0-7 0,0 0-4 16,0 0 4-16,0 0 3 0,0 0 3 0,0 0 1 16,29-10-1-16,-20 10-2 0,-3 0 2 15,4 0 2-15,-3 0 1 16,5 0 1-16,5 0-1 0,-2 0-1 16,3-6-3-16,-2-1 0 0,0-2-5 0,-3-1-1 15,0-3-2-15,-1-1 0 0,-3-4-1 16,-2 1-2-16,0-2 3 0,-3 5-3 15,-2 0 4-15,-1 1-1 0,-1 1-2 16,0-1 0-16,0 1 0 0,-1 2-4 16,-4 2-2-16,1 1-4 0,0 3-2 0,-5 1-1 15,-1 3 1-15,-7 3 4 16,-4 9 4-16,1 3 2 0,3 7 0 0,-1 2 4 16,0 4-1-16,0 2 2 15,4 2-3-15,2 0 0 0,1-1-1 0,2 1 1 16,6-1 2-16,3-2-1 0,0-2 0 15,6-3 0-15,7-3 4 0,1-4 2 16,5-5 0-16,4-4 0 0,2-5 0 16,4-3-3-16,3-3-1 0,-2-10-1 15,5 0-2-15,-5-4-2 0,-1 1 0 0,-3-1 1 16,-3 2-2-16,-3 1-2 0,-8 4-5 16,-3 0-9-16,-5 4-15 0,0 3-28 15,-1 0-40-15,-3-3-103 0</inkml:trace>
  <inkml:trace contextRef="#ctx0" brushRef="#br0" timeOffset="60207.4436">8620 2837 355 0,'0'0'39'0,"0"0"-12"15,0 0-11-15,0 0-10 0,0 0-3 16,40-79-3-16,-24 76-1 0,0 3-1 16,6 0 1-16,2 4 0 0,-2 8 0 0,-2 5 0 15,-1 1 0-15,-3 4-3 0,-2 5 3 16,-5 0-1-16,0 1 2 0,-3-1 0 15,-1-1 0-15,-5-7 0 0,3-1 0 16,-3-5 1-16,0-7 0 0,0 0 0 16,0-6 4-16,0 0 6 0,0 0 5 15,0 0-3-15,0 0-2 0,0-2-6 0,0-11-2 16,0-10 0-16,0-7-2 0,0-4 1 16,6-1 0-16,0 0 1 15,0 2-2-15,2 2 0 0,-1 2-1 0,1 4 1 16,-1 4-1-16,-1 7 2 0,2 2-1 15,-2 4-2-15,1 1 0 0,1 1-1 16,0 3-2-16,2-1 1 0,2 4-1 16,5 0-1-16,2 7 1 0,0 6 1 15,1 2-1-15,-4 6 1 0,0 0 0 0,-4 1-2 16,-1 2 2-16,-4 2 0 0,-2 2 1 16,-2-2 0-16,-2-2 2 15,-1-6-1-15,0-1 2 0,0-7-1 16,0-5 2-16,0 1 0 0,0-6 2 0,0 0 5 15,0 0-1-15,0 0-1 0,3-11-4 16,1-7-1-16,5-9-1 0,-2-2 1 16,2-1-1-16,2-2 1 0,-2 0-1 15,3 0 2-15,-1 1-2 0,1 1 1 16,-2 2-8-16,3-2 9 0,-3 5-6 0,-1 7-2 16,-2 3 12-16,-3 5-11 0,-2 6 6 15,-1 1 1-15,-1 3-6 0,0-2-3 16,0 2-4-16,3 0 2 0,3 0 3 15,3 8 10-15,3 8-1 0,2 9 1 16,-3 0-2-16,-1 4-11 0,-1 0-3 0,0 1-16 16,-1-2-14-16,1-3-18 15,-2 2-16-15,-2-7-12 0,0-2-38 16</inkml:trace>
  <inkml:trace contextRef="#ctx0" brushRef="#br0" timeOffset="60685.1569">9445 2505 132 0,'0'0'10'15,"0"0"-2"-15,0 0 2 0,0 0 1 0,0 0 5 16,0 0 3-16,0 0 1 0,0 0 2 15,0 0 4-15,0 0 3 0,80-27-1 16,-64 25 1-16,1-3-3 0,-1 0-6 16,7-2-5-16,-2-4-4 0,0 1-4 15,-1-4-1-15,1-1-2 0,-3-3 3 0,-3-2-1 16,2-2-2-16,-5 0 1 0,-1-1-1 16,-2 1 1-16,-6 7-1 0,1-1 1 15,-4-1-2-15,0 5-2 0,0-3-3 16,-1 4-6-16,-6 3-2 0,1 1-4 15,-7 6 0-15,-3 1 1 0,-4 5 1 16,-5 11 4-16,2 5-2 0,-3 3 4 16,1 7 0-16,-1 2 3 0,0 2 2 15,2 3 1-15,2 2 1 0,3-3 8 16,6-1-7-16,3 0 7 0,7-5-1 0,3-1-8 16,0-3 8-16,9-6-6 0,2-2 2 15,4-4 3-15,8-5-2 0,3-4 1 16,6-4-2-16,4-2-3 0,2-4-1 15,2-5-2-15,-1-4-5 0,-7-3-3 16,-2 0-17-16,-5-2-14 0,-6 2-37 0,-2 0-43 16</inkml:trace>
  <inkml:trace contextRef="#ctx0" brushRef="#br0" timeOffset="61028.6186">10067 1566 266 0,'0'0'48'16,"0"0"-13"-16,0 0-9 0,0 0-10 15,0 0-8-15,0 0-10 0,0 0-5 16,0 0 0-16,0 0 0 0,0 0 4 16,-3 3 3-16,3 23-2 0,0 10-1 15,2 4 1-15,2 1 1 0,3 2-1 0,-1 0 17 16,0 3-3-16,-2-1 0 0,2 1-1 16,-3 0-16-16,0 1 0 0,-2 0-4 15,1 1-1-15,1-1-3 0,-2-2-9 16,2-5-15-16,1-5-13 0,-4-4-12 15,3-7-16-15,0-6-20 0</inkml:trace>
  <inkml:trace contextRef="#ctx0" brushRef="#br0" timeOffset="61884.6669">9876 2163 245 0,'0'0'-3'16,"0"0"-2"-16,0 0 2 15,0 0 1-15,88-60-1 0,-56 49 0 0,1 1-4 16,2-1-1-16,0 0 0 16,1-1 1-16,0-1-1 0,1 1-1 0,0-2 0 15,-2 1 4-15,-5-1 3 0,2 1 5 16,-5-1 4-16,-1 0 3 0,-4 0-3 15,-2 1-9-15,-5-1 10 0,-1 5-14 16,-8-2 3-16,0 4 12 0,-5 3-13 16,2-1 8-16,-3-1 0 0,0 0-3 15,0-4 0-15,-1 1-4 0,-8 6-2 0,-3-1-1 16,-5 4 0-16,-4 0 3 16,0 4-2-16,1 5-1 0,5 5 14 0,-2 2 2 15,1 2 2-15,0 0 1 0,2 2-12 16,-2-1 0-16,4 1-1 0,4-6-1 15,2 2 0-15,3-5-1 0,3 3 4 16,0 2-4-16,0 0 6 0,10 0-1 16,-3-5 1-16,2-4-2 0,0-2 1 15,1-3 0-15,6 1 4 0,-2-3 4 0,8-3-2 16,1-4 1-16,-3-5-3 0,-1-1 0 16,0-5 1-16,-6 1 2 0,3 0 1 15,-6-2 1-15,0 1 3 16,-1 0-4-16,-2 2-2 0,2-2-15 0,-3 4-9 15,2 0 1-15,-4 5-1 0,-2 3 12 16,2-3 1-16,-2 6-7 0,-1-2-9 16,2 3-9-16,-3 2 1 0,3 0 7 15,0 3 23-15,7 8 7 0,-1 6 2 16,-2 0 0-16,-1-1-11 0,2 0-2 0,1-1 0 16,0 0 1-16,2-2 3 0,-2-5 4 15,1-2 2-15,-3-1 3 0,6-5 1 16,3 0 0-16,3-8-1 0,4-5-1 15,-1-6 1-15,-5-5-15 0,2-6-1 16,-2-5 3-16,1-5 0 0,-5-5 22 0,1-5-1 16,-4-4 0-16,-1-4-6 15,-1-5-6-15,0-1-5 0,-2-2 1 0,-2-6-2 16,2-2-2-16,-5-5-1 16,-1 1-6-16,0 6-1 0,-7 5-8 0,0 12 0 15,-4 13 3-15,0 10-8 0,4 12-4 16,-5 11-3-16,2 9 0 0,-3 11 7 15,-6 13 13-15,3 12 6 0,-1 13-1 16,5 11 3-16,1 12 3 0,4 5 0 16,4 4 2-16,3-4-1 0,1-6 1 15,8-5 2-15,5-6-1 0,4-5-1 16,5-8 0-16,6-5-3 0,1-9 2 0,5-8-1 16,5-5-4-16,-1-5 0 15,2-4-2-15,-2-3-6 0,1-1-33 0,-2 1-14 16,-2-1-149-16</inkml:trace>
  <inkml:trace contextRef="#ctx0" brushRef="#br0" timeOffset="106110.7898">578 7136 95 0,'0'0'41'0,"0"0"2"0,0 0-8 15,0 0 2-15,0 0 0 0,22-89 1 16,-18 73 6-16,0 0-4 0,1 0-5 16,-2 5-7-16,-2-6-3 0,2 9-8 0,-3 1-4 15,0-3-6-15,0 5-2 0,0-1-2 16,0 2-1-16,0 4-2 16,0-2-3-16,0 2-3 0,0-1-2 15,0 1-4-15,0 0 3 0,0 0 3 0,0 0 2 16,0 13 2-16,0 9 0 0,-3 5 0 15,2 1 1-15,-2 3 1 0,0-1-1 16,1 1 2-16,2 0-2 0,0 2 1 16,0-1 3-16,0 2-2 0,0 1 1 15,5 1-2-15,-1 3-3 0,-1-1 1 0,3 2 0 16,2 2 2-16,-2 0 0 0,-3 2 1 16,3-1-1-16,-3-4 0 0,1-1 0 15,1-5 0-15,0-2 0 0,-2-2 0 16,0-3 0-16,0-4-1 0,-3-6 2 15,0 3-1-15,0 1 4 0,0 0-4 16,0 3 2-16,-3-6-2 0,0 0-4 16,-1-3 1-16,-2-5-3 0,2 0 1 15,-2-1-6-15,3-4-6 0,-4 0-8 16,-3 3-7-16,-2-7-14 0,5 3-11 0,-3-3-23 16,-2-5-30-16</inkml:trace>
  <inkml:trace contextRef="#ctx0" brushRef="#br0" timeOffset="106304.4929">474 7457 441 0,'0'0'50'0,"0"0"-17"0,0 0-16 16,0 0-10-16,0 0-12 0,0 0-1 0,0 0-1 15,0 0 2-15,0 0 4 0,42-42-1 16,-26 40-4-16,1 2-1 0,2 0-9 15,6 0-14-15,-2 0-20 0,-2 2-17 16,-5-1-15-16,0-1-11 0,3 0-12 16</inkml:trace>
  <inkml:trace contextRef="#ctx0" brushRef="#br0" timeOffset="107209.8955">786 7316 215 0,'0'0'34'0,"0"0"-2"0,0 0-6 15,0 0 0-15,0 0-8 0,0 0 2 16,0 0-4-16,0 0 0 0,0 0-4 16,-11-50-4-16,11 48-6 0,0 1-5 15,0-1-5-15,-2 1-6 0,2 1 0 0,0-2 2 16,0 2 5-16,0 0 4 0,0 0 3 16,0 10-1-16,0 1 1 0,3 5 0 15,0-5 0-15,0-1 1 0,4 5-1 16,-4-6 3-16,4 4 0 0,-2-6 1 15,-1-1 3-15,2 0 0 0,-2-4 2 16,2 1 1-16,-6-3 0 0,4 0 2 16,-1 0-3-16,6-2 0 0,5-5-1 15,-8 0-1-15,4-4 0 0,-7 3-1 16,-1-3-4-16,-1 1-2 0,-1-4-4 0,0 2-1 16,0 0-1-16,0 1 0 15,0 5-3-15,-1 1-4 0,-4 2 0 0,1 2 0 16,-5 0 5-16,-4 1 4 0,6 0 4 15,-5 4-4-15,1 7 4 0,2-1-2 16,-4 5 1-16,7-4-2 0,-1 0 0 0,1 4 0 16,2-5-1-16,1 8 3 0,0-1-1 15,3-6 1-15,-3 7-1 16,3-5 0-16,0-1 1 0,0 4 1 16,3-2 3-16,6 1 1 0,5-3 2 0,5-6 1 15,4-1-4-15,6-5 1 0,3 0-1 16,7-6 0-16,6-2 1 0,1-3-1 15,6-2-4-15,9-1 1 0,-2 1 0 16,2-2 1-16,-9-1 6 0,-10 1 1 16,-12 0 2-16,-4-1-1 0,-5 1-3 0,-7-1-1 15,-5 5 1-15,-5-2-1 16,-1 1 0-16,0 2-1 0,1-3 0 16,-4 8-1-16,0-6-2 0,0 7-1 15,0-3-2-15,-4 0-7 0,1 4 2 0,-6-1-4 16,-8 2 3-16,-2 2 5 0,-7 0-1 15,-4 9-1-15,-5 2 7 0,-7 2-1 16,-1 1 3-16,5 2-2 0,5-1-4 16,10 0 1-16,4 0-2 0,6 0 1 15,4-5 0-15,2 4 1 0,6 0-1 0,1-4 0 16,0 7 2-16,3-2-1 0,2-3 1 16,4 2 0-16,0-3 3 0,2-4 1 15,-1-2 3-15,12 0 2 0,4-4-5 16,7-1 0-16,12-3-2 0,-3-7-1 15,-3-3 4-15,-7-1 1 0,-5-1 0 16,-5-1-1-16,-2-3 1 0,-2 1-1 16,-4-1-1-16,1-1-2 0,-4 2 2 15,2 1-2-15,-7 6 0 0,4-1 0 16,-6 5 0-16,-2 2 0 0,-1 2-1 0,-1 3 0 16,0-2-1-16,0 2-4 0,2-1-4 15,-2-1-5-15,1 1 0 0,-1 1 0 16,2 0 7-16,-1 0 0 0,2 0 5 15,7 7-2-15,0 7 0 0,5 3 2 16,-1-1-1-16,5 1 1 0,3 0-2 0,1-2-2 16,1 0-3-16,2-2-13 0,-1-5-18 15,4-3-25-15,0-3-33 16,1-2-80-16</inkml:trace>
  <inkml:trace contextRef="#ctx0" brushRef="#br0" timeOffset="107477.852">1881 6749 294 0,'0'0'52'0,"0"0"-6"0,0 0-9 16,0 0-9-16,0 0-12 0,0 0-8 16,0 0-8-16,0 0-8 15,0 0-3-15,0 0 1 0,-12-42 1 0,12 42 4 16,0 14 3-16,0 7-2 0,0 9 1 15,3 5 1-15,0 5-2 0,0 2 2 16,0 3 1-16,0 2-3 0,0-2 3 16,0 1-1-16,-3-3-3 0,0 1 3 15,0-4-2-15,0 0-10 0,0-4-15 0,0-4-16 16,0-3-16-16,0-9-18 0,0-4-38 16</inkml:trace>
  <inkml:trace contextRef="#ctx0" brushRef="#br0" timeOffset="108090.625">1699 7163 379 0,'0'0'28'16,"0"0"-12"-16,0 0-10 0,0 0-8 15,0 0-3-15,0 0 2 0,0 0 0 16,0 0 8-16,0 0 1 0,101-16-1 15,-49 12-3-15,7-3-4 0,-1 2-1 16,-6-1-2-16,-1-1 8 0,-8 0-3 0,-2-2 2 16,-8 2-1-16,-7-2 2 0,-6 6 1 15,-5-3 1-15,-8 1-1 0,-1-3-2 16,-1 1-1-16,-3 2 0 16,1-7 1-16,-3 6 3 0,0-6-2 0,0 0 0 15,0 1 1-15,-3 2-1 0,1 4 0 16,-3-4 1-16,2 7-2 0,0-4-3 15,3 3-2-15,0 3-4 0,-3-1-1 16,3 1 0-16,-3 0 4 0,-3 6 2 16,-1 8 1-16,-1 3-2 0,0 2 0 15,4 1-2-15,1 3 1 0,3-1-1 0,0 1 3 16,3 2 0-16,4-2 2 16,3-2 3-16,2-2-4 0,-2-2 3 0,0-5 0 15,-1-1-2-15,-5-6 5 0,6 2 2 16,0-3 2-16,-1-2 1 0,6-2 1 15,-1 0-3-15,6-6-4 0,-4-6-5 16,4-3 2-16,-4-2-3 0,0-1 4 16,0-2-1-16,-3-1 1 0,-1 1 0 15,-5 1 0-15,3 3 0 0,-4 1 1 0,-3 5 1 16,-2 1 0-16,5-1-1 0,-6 5 2 16,3 0-2-16,-3 5-3 15,0-1-3-15,0 1-4 0,1 0-2 0,6 0 2 16,-1 3 1-16,6 8 3 0,-2 4-1 15,0 5 1-15,2 0 0 0,-5 3 1 0,4-1-1 16,1 4 1-16,1 0 0 16,0 0-5-16,4-2-10 0,-4-1-11 15,2-6-22-15,-1-1-17 0,-5-5-11 16,-3-7-7-16,4-4-25 0</inkml:trace>
  <inkml:trace contextRef="#ctx0" brushRef="#br0" timeOffset="108952.0858">2737 7034 219 0,'0'0'58'0,"0"0"-9"0,0 0-9 0,0 0-10 16,0 0-12-16,0 0-10 15,7-78-6-15,-7 78-6 0,5 0-3 0,3 0 1 16,5 4-1-16,2 10 3 16,-1 2-3-16,-2 5 1 0,-1 2 3 0,-2 1-1 15,0 1 3-15,-5-1 0 0,-1-7 2 16,0-1 0-16,-2-4 1 0,-1-5 3 15,0 2-1-15,0-2 7 0,0-1 4 16,0-1 1-16,0-5 4 0,0 0-7 16,0 0-6-16,0 0-5 0,6-16-2 0,1-5-1 15,5-8 0-15,1 0-1 0,3 1 1 16,1-2 1-16,-1-1 0 16,1 0 2-16,-2 3-1 0,1-1 0 15,-3 4 0-15,3 3 0 0,-9 7 0 0,3 2-1 16,-4 6 0-16,-5 2 0 0,2 2-1 15,-3 3-2-15,0-1-3 0,0 1 1 16,3 0-1-16,-3-2 1 0,3 2 3 16,3 0-2-16,0 0 3 0,5 2-1 15,1 7-2-15,-5 3 2 0,6 6 0 0,-6 1 1 16,-1-1-3-16,-3-3 1 16,1-1 1-16,3-1-2 0,-2-3 4 0,2 2 1 15,-3-5 2-15,2-1 0 16,1 1 3-16,-4-6-1 0,7 0 4 0,-1-1 0 15,8 0-1-15,1-6-2 0,-1-5-2 16,0-1-3-16,-1-6 1 0,0 1-2 16,-3-2-1-16,-1-1 2 0,1 0-3 15,-6 5 3-15,-1 0-2 0,-3 4 0 16,-2-1-2-16,1 2-2 0,-2 3-4 0,0-3-3 16,0 5 0-16,0 0-7 0,-2 1 3 15,-5 3 2-15,-2 1 5 0,-5 0 3 16,-5 4 4-16,2 7-1 0,-1 4 2 15,1 3 1-15,4 2-1 0,-3 3 0 16,7 1-1-16,-1 2 0 0,3 0 0 0,6 0 1 16,1-3 0-16,0 0 0 0,4-4 3 15,7-3 1-15,1-1 2 16,-3-7 4-16,5-4 5 0,8-2 2 16,1-2 0-16,6-6-4 0,4-7-5 0,-2-5-1 15,-4-7-4-15,-1-4 1 0,0-1 0 16,-6-4-1-16,-1 1 0 0,-2 0 1 15,-5 1-1-15,-3 1 1 0,-4 2-1 16,-2 10-2-16,-1-1 2 0,-2 8-4 16,0-2 0-16,0 2 0 0,0 6-3 0,-2 2-5 15,2 4-6-15,0-2-1 0,0 2 5 16,0 0 2-16,-4 0 7 16,-3 3 1-16,1 5 1 0,0 5-1 15,3 5-1-15,3 6 1 0,0 6 1 0,5 0 0 16,2 0 1-16,9 0 1 0,0 1-2 15,1-2 3-15,2-3 1 0,-2-2 0 16,-2-3-2-16,-5-5-1 0,-7-2-4 16,-5 5-9-16,-21 0-37 0,-16 11-139 15</inkml:trace>
  <inkml:trace contextRef="#ctx0" brushRef="#br0" timeOffset="111091.2639">752 8521 122 0,'0'0'45'0,"0"0"-7"15,0 0-3-15,0 0-6 0,0 0-1 16,0 0-2-16,11-84-3 0,-11 78-6 16,0-4-6-16,0 6-7 0,0-1-4 15,0 0-4-15,0 5 0 0,-6 0-1 16,1 0 0-16,-4 2 2 0,-1 8 1 0,2 2-2 16,-3 4 1-16,5 2 1 0,2 2 0 15,2-1 3-15,1 3 0 0,1 1 2 16,0-1-3-16,0 0 0 0,3-1 1 15,1-3-2-15,-1-5 1 0,3 2 0 16,2-3 2-16,-3-3 3 0,2 3 4 16,-1-5 5-16,1-3 1 0,3 2 3 15,-1-6-1-15,8 0-3 0,-1 0 0 16,3-7-4-16,-6-3-4 0,1-4-2 16,-2-1-2-16,-3-4 0 0,-2 1-1 0,0-3 0 15,-7 2-2-15,0-3-5 0,0 1-1 16,-8 1-3-16,-4 2-2 0,-1 1-2 15,0 7 1-15,3 1 1 0,-3 1 7 16,4 4 1-16,0 0 2 0,5 3 1 16,4 1 1-16,-6 0-2 0,-1 0-1 0,1 0 0 15,-1 0-1-15,7 0-1 16,0-2 1-16,0 2 3 0,0 0 2 0,0-4 3 16,6-4-1-16,8-4-4 15,8-6 3-15,4-2-1 0,6-4 3 0,3-3 0 16,-2-4 0-16,4-1-3 0,-5 0 1 15,1-1 2-15,-4 3-1 0,-5-2-1 16,-3 3 2-16,-9 0-1 0,-1 0 1 16,-8 4 2-16,-3 2 1 0,0 0 2 15,-4 3 0-15,-2 7 1 0,-1-1 1 0,1 2 4 16,3 3 0-16,-1 0-4 0,2 5 3 16,2 4-10-16,-1-1-1 0,1 1-6 15,-3 0-4-15,3 0 2 0,0 0-2 16,0 1 7-16,0 15 0 0,0 6-2 15,4 12 2-15,1 2-4 0,-1 5 1 16,-1 4-2-16,0 5 0 0,0 1 3 16,-3 3 0-16,0 1 0 0,0-1-2 15,0-2-6-15,0-6-15 0,0 0-30 16,0-6-38-16,8-4-109 0</inkml:trace>
  <inkml:trace contextRef="#ctx0" brushRef="#br0" timeOffset="111421.357">1080 8317 400 0,'0'0'36'0,"0"0"-15"16,0 0-12-16,0 0-16 0,0 0-4 0,0 0-1 15,0 0 6-15,0 0 5 0,0 0 1 16,0 0 0-16,88 39-5 0,-46-16 1 15,4-1-3-15,-4 1 0 0,-1 0 6 16,-4 0 0-16,-5-1 1 0,-2-3 3 16,-8 1-3-16,-3-4 1 0,-2-2 1 0,-8-4-2 15,-2-2 2-15,-2-2-2 16,-4-3 1-16,2 1 2 0,-3 3 3 0,0-2 2 16,-10 4-1-16,-12 0-3 15,-7 2-3-15,-7-1-2 0,-9-1-2 0,-4 0-2 16,-2 0 1-16,-2 0-8 0,5 2-23 15,18-4-41-15,12-2-70 0</inkml:trace>
  <inkml:trace contextRef="#ctx0" brushRef="#br0" timeOffset="111876.2143">1488 8519 408 0,'0'0'31'16,"0"0"-11"-16,0 0-7 0,33-95-4 16,-10 71-3-16,0 0-3 0,3-3-2 15,0 0 0-15,-4 0 0 0,1 0-1 16,-1 2 0-16,-6 3-1 0,-2 2 0 0,-5 7 0 16,-5 5 0-16,-1 5-1 0,-3 3-4 15,0-2-5-15,0 2-7 16,0 0-1-16,0 0 2 0,0 0 7 0,0 10 6 15,0 5 1-15,0 0 2 0,-3 1-1 16,2 1 2-16,1 2 0 0,0 3 0 16,0-1 0-16,1-2 0 0,5-1 0 0,1 0 0 15,2 0 0-15,1-1 0 16,1 2 0-16,1-3 0 0,0 0 0 16,-1 0 0-16,2-2 0 0,0-2 0 0,0-1-2 15,-4-2 4-15,2-1 0 0,-5-2-1 16,0 0 3-16,0 1-4 0,-3-4 0 15,0 0 1-15,-3-3 3 0,0 0 5 16,0 0 5-16,0 1 1 0,1-1-3 16,-1 2-4-16,-1-1-5 0,-11 0-3 0,-5 2-1 15,-5-1 0-15,5 0 0 16,-1 0-3-16,4-2 0 0,2 1-3 0,-2-1-2 16,8 0-2-16,0 2-7 15,6-2-17-15,-1 0-42 0,1 0-57 0</inkml:trace>
  <inkml:trace contextRef="#ctx0" brushRef="#br0" timeOffset="112464.2435">1955 8275 282 0,'0'0'32'15,"0"0"-11"-15,0 0-8 0,0 0-6 16,0 0-5-16,0 0-7 0,0 0 3 15,0 0-3-15,0 0-3 0,0-15 9 16,11 15-2-16,4 0 0 0,2 5 3 16,-1 0-3-16,-3-1 5 0,-1-3 1 15,-1 1 4-15,-1-1 1 0,2-1 1 16,4 0 2-16,-3-4-3 0,1 0-1 0,-2-4-3 16,-3-1-1-16,-4-1-2 0,5-3-2 15,-4-1 1-15,-3 4 0 0,3-6-4 16,-3 7 2-16,-3 3-1 0,4 2-1 15,-4-2 0-15,0-1-5 0,0 2-7 16,-4-3-2-16,1 6-1 0,-6 1 4 16,-4 1 8-16,0 1 2 0,-3 10 3 0,-1 3 1 15,5 4-1-15,-2 3-1 16,5 3 0-16,2 2 0 0,-3 2 0 16,6-1 1-16,1-1 0 0,0-7 0 0,3 0 0 15,0-3 0-15,0-5 1 0,3 5 0 16,1-8 4-16,-4-4 4 0,3 0 6 15,5-4 3-15,4 0-2 0,8-4-1 16,5-6-7-16,0-5-2 0,-1-4-3 16,2-3 0-16,3-3 2 0,-3 0 0 0,1-2 0 15,1-1 0-15,-3 1 0 16,-1 1-2-16,-1 4 0 0,-3 2 1 0,-8 8-1 16,3 1-1-16,-7 7-2 15,-2 0-2-15,-2 3-3 0,-4 1-4 0,5 0 1 16,-1 0 0-16,6 1 3 0,2 11 0 15,-5 5 1-15,7 9-1 0,-6 1 3 16,-4 2-5-16,3 1 0 0,-2-1-1 16,0 0-9-16,-2-2-10 0,-3-7-10 15,3-1-14-15,0-9-3 0,-3-4-5 0,3 0 3 16,-3-6-13-16</inkml:trace>
  <inkml:trace contextRef="#ctx0" brushRef="#br0" timeOffset="113452.0974">2611 8157 154 0,'0'0'44'0,"0"0"-1"0,0 0 1 16,19-83-6-16,-17 72-4 0,0 6-7 16,0 1-11-16,-2 4-11 0,0-2-13 15,0 2-5-15,1 0 1 0,2 0 4 16,0 6 3-16,4 8 3 0,1 7 0 0,0 4 2 16,-2 0 1-16,0 1-1 0,1 0-1 15,-1-1 1-15,1-9-2 0,-1-1 2 16,-3-4 3-16,-2-6 4 0,-1-1 1 15,0-4 5-15,0 0 2 0,6 0-1 16,3 0-3-16,5-11-3 0,1-4-2 0,-4-3-3 16,2-3-1-16,0-4 1 15,-3 2-2-15,2-1-1 0,-1 1 0 16,1 2-1-16,-2 0 1 0,3 0 0 16,0 1-1-16,0 0 2 0,-6 8 0 0,2 0-2 15,-3 5 1-15,-3 2 0 0,1 2-1 16,-4 3-1-16,0-2-1 15,0 2-3-15,1 0-3 0,-1-1-1 0,2 1 3 16,-1 0 2-16,5 0 2 0,3 0 1 16,0 3 0-16,2 3 0 0,2 3 0 0,0-1 1 15,-1 1 1-15,-2-2 1 16,-2-2 1-16,1-1 0 0,0 3 0 16,1-5 2-16,-3 3 1 0,-1-4 2 15,4 1 0-15,0-2 1 0,6 0-4 0,3-2 0 16,-3-4-1-16,-3 1 0 0,-3-2 0 15,2-3 0-15,-4 3-2 0,4-4-3 16,-5 2 0-16,0 1-2 0,-1 0 0 16,-3 5-5-16,-3 3-10 0,0-6-10 15,0 1-9-15,-2-2 2 0,-2-1 8 0,-7 7 13 16,-4 1 11-16,-1 0 4 0,-3 9 4 16,-1 2-3-16,3 1-1 0,2 2 2 15,2 1-2-15,2-5 0 16,2 4 0-16,6-5-1 0,3 2 0 0,0 7 2 15,0-4-1-15,9 2 3 0,3-2 5 16,5-4-1-16,3-2 7 0,2-3 1 16,5-4 0-16,5-1 0 0,3 0-3 15,5-6-4-15,1-4-4 0,2-4 0 16,2-3-2-16,-3-1 1 0,1 0 1 0,-4-2-4 16,-1 0 1-16,-3 0-1 0,-2 2-2 15,-3 0 4-15,-4 0-1 0,-6 2 1 16,-8 6 1-16,-2-3-3 0,-6 4 1 15,-1 1-3-15,0-3 3 0,-3 6-4 16,0-3 0-16,0 3-8 0,-4-2-7 16,-2 3 1-16,-8 3 2 0,-8 1 7 0,0 0 6 15,-7 7 1-15,2 5 0 16,4 0 5-16,1 6-2 0,3-2 1 16,2 2 0-16,2 0-3 0,1-1 0 0,8-4-1 15,2 2 1-15,1-5 0 0,3-1 1 16,0 5 1-16,3-7 6 0,7 4 3 15,-3-7 3-15,9-4 2 0,7 0-4 16,3-12-3-16,13-6-4 0,-1-7-4 16,5-7-3-16,-4-6-4 0,-4-5 3 0,-2-5-3 15,-7-6 3-15,-3-3-2 16,-5-4-3-16,-4-3-11 0,-5-1-11 0,-2 3-9 16,-5 1-6-16,-2 6 8 15,-5 5 12-15,-5 6 17 0,-1 8 13 0,-4 9 5 16,8 9-1-16,0 10-7 0,-2 8-4 15,-3 5-2-15,-5 16 3 0,-3 11 6 16,-2 10-2-16,8 14 1 0,1 12-2 16,1 10-7-16,8 8-8 0,4 4-119 15</inkml:trace>
  <inkml:trace contextRef="#ctx0" brushRef="#br0" timeOffset="114092.2334">880 9271 312 0,'0'0'15'0,"0"0"-9"16,0 0-8-16,0 0 1 0,0 0 2 0,0 0-1 15,0 0 4-15,0 0-3 0,0 0-1 16,-32 79-1-16,32-54 0 0,0-3 0 16,5 1-1-16,2-3 1 15,5 3 1-15,-1-4 0 0,5-1 3 0,0-3-1 16,0-2 3-16,-3-6 1 0,3-2 5 15,1-3 4-15,2-2 1 0,7-7 0 16,0-6-4-16,0-4-1 0,0-3-5 16,4-2 0-16,1-3-6 0,2 0 0 15,0-1-1-15,-4-1 1 0,-3 0 4 0,-7 4-3 16,-6-2 1-16,-3 7-6 0,-5 0 4 16,-4 4-1-16,-1 6 7 0,0-4 1 15,0 8-1-15,0-2-5 0,0 1-9 16,0 5-3-16,0-1 0 0,0 1 8 15,0 1-1-15,0 14 8 0,0 8-6 16,6 4-2-16,4 2 2 0,-3-3-5 16,5-1-6-16,2 0-10 0,-1-5-16 15,3 0-12-15,0-9-9 0,-3-1-9 16,0-8-1-16,6-2-17 0</inkml:trace>
  <inkml:trace contextRef="#ctx0" brushRef="#br0" timeOffset="114881.9111">1615 9174 214 0,'0'0'17'0,"0"0"-17"16,0 0-6-16,0 0-1 0,0 0 2 15,0 0 6-15,0 0 1 16,0 0 3-16,0 0 2 0,0 0-1 16,7 83 0-16,-7-64-4 0,3-1 0 0,-2-6-1 15,1 4 0-15,1-5 0 0,-2-6 1 16,1 0 2-16,-2-5 5 0,0 0 13 15,0 0 13-15,1 0 12 0,5 0-6 16,5 0-11-16,4-10-15 0,5-3-12 16,1-4-2-16,-1-1 0 0,-3 0-1 0,-1 0-5 15,-2-1 2-15,-5 7-1 16,-3 0 1-16,0 5 2 0,-3 3-2 0,1 1-5 16,-4 3-5-16,0-2 1 15,0 2-1-15,1 0 4 0,2 0 5 0,3 0 1 16,1 4 3-16,2 7 5 0,1-1-4 15,0 5 3-15,-4-3-2 0,5-1-2 16,-2 1 1-16,4-3-1 0,6 4 2 16,4-6-2-16,2-4 1 0,4-1 3 15,1-2-2-15,-1 0 3 0,-3-9-1 0,0 1-1 16,-3-3-3-16,3-3 3 0,-1 1-4 16,1-4-4-16,1 1 5 0,2-3-5 15,0 2 3-15,-3-1 1 0,-3 1-2 16,-1 2-4-16,-5 2 1 0,-5 2 1 15,-6 5 1-15,-2 3 0 0,-4 3-3 16,0-2-4-16,0 0-1 0,0-1 2 16,-10 1-1-16,-5 2 4 0,-3 0 2 15,-7 6 3-15,0 5-1 0,-2 1 3 16,1 5 1-16,-3 1 1 0,6 0-1 0,0 2 3 16,5 1-4-16,3-1 5 0,3-2-3 15,3-5-3-15,8-3 2 16,-1-1-2-16,2-3 4 0,0 0 5 0,3 1 2 15,12-7 3-15,6 0-4 0,7-8-2 16,8-10-6-16,-1-4-2 0,1-4 0 16,-1-5-1-16,-2-3 2 0,-4-3 1 15,1-4 2-15,-7 1 4 0,-4-5 1 16,-6 1-1-16,-7 1 0 0,1 0-5 16,-6 4 0-16,-1 4 2 0,0 4 3 0,0 10 5 15,-1 3 5-15,-3 7 5 0,1 5-3 16,3 1-5-16,0 5-9 0,-3-2-12 15,3 2-3-15,0 0 0 0,-3 0 4 16,3 15 5-16,-1 6 0 0,-1 11-2 16,2 7 0-16,0 5 0 0,0 6 0 0,3 2 0 15,0 1 3-15,3 1-2 16,1-6 1-16,-3-3 2 0,2-4-3 0,-3-4-5 16,4-6-8-16,0-5-18 15,-2-9-13-15,-4-6-14 0,5-5-24 0,4-6-93 16</inkml:trace>
  <inkml:trace contextRef="#ctx0" brushRef="#br0" timeOffset="115400.5482">2685 9040 123 0,'0'0'6'15,"0"0"-5"-15,0 0 1 0,0 0-2 16,0 0 5-16,0 0 6 0,0 0 8 15,0 0 3-15,0 0 4 0,11-9 3 16,-5 9-1-16,6-1 0 0,5-2 2 16,-4-2-5-16,3-2-5 0,-1-2-3 15,-1-4-5-15,-1 0-4 0,0-2-1 16,0-4-5-16,0 1 0 0,0-2 0 0,-3-1 0 16,-1 1 0-16,-6 7-2 0,4-2 1 15,-6 5 0-15,-1 5-2 0,0-6 0 16,0 6-4-16,0 1-3 0,0-1-4 15,-5 3-2-15,2 1 2 0,-6 1 2 16,-4 0 7-16,0 11 2 0,-3 7 2 16,5 1-2-16,-1 4 0 0,8 2 1 15,-2-1 0-15,4 0 0 0,2 1 0 16,0-4 0-16,5-1 2 0,2-4 0 16,2-2 2-16,-1-5 1 0,1-1 5 0,6-4 2 15,3-3 3-15,7-1-1 0,1 0-3 16,4-10-3-16,2-5-3 0,0-6-3 15,1-6 2-15,-4-4-2 0,0-4 1 16,-4 0 1-16,-5 0-2 0,-3 0-2 16,-2 3-3-16,-5 2 0 0,-3 4 0 0,-1 10 4 15,-3 5 1-15,-2 7-2 16,-1 4-9-16,0-2-5 0,0 2-1 0,0 0 2 16,0 0 7-16,0 14 4 15,0 4 1-15,0 9-2 0,5 0 0 0,2 1-1 16,4 4-10-16,4-4-44 0,5 3-68 15,3-5-68-15</inkml:trace>
  <inkml:trace contextRef="#ctx0" brushRef="#br0" timeOffset="116091.2179">1165 10746 545 0,'0'0'29'0,"0"0"-11"0,0 0-7 16,0 0-10-16,0 0-1 0,65-88-3 0,-30 65 1 16,4-7 4-16,0 0-4 15,-3-4 5-15,0-5-4 0,-4-2 3 0,0 0 3 16,-3-3-4-16,-6-2 1 16,-4 3-2-16,-2 0 0 0,-5 2-1 0,-4 6 1 15,-5 6-1-15,0 9-1 0,-3 4-2 16,0 5 2-16,-4 4 0 0,-2-2 1 15,3 6-1-15,2-1 0 0,1 4-3 16,-3-1-2-16,0 1 2 0,-6 1 1 16,-5 9 1-16,4 5 1 0,1 3-1 0,3 3 1 15,-1 4 1-15,7 3 0 16,0 4 1-16,0 0 0 0,0 0-2 16,7-2 1-16,2 0 0 0,1-3-1 15,7-3 1-15,-2-5 0 0,5 0 1 0,-1-7 0 16,1-1 1-16,-4-5 0 0,0-5 1 15,4-1 0-15,-1-4 0 0,7-10-1 16,3-3 0-16,-6-5 1 0,0-4 0 16,-2-3-1-16,-6-5-1 0,-3 0 0 15,1-3-1-15,-7 1-1 0,-2 1 0 0,-1 2 0 16,-3 5 0-16,0 6 1 0,0 5 2 16,0 5 1-16,0 6 0 0,0 1-1 15,0 5-1-15,0-1-3 16,0 1-5-16,0 0 2 0,0 0 1 0,0 0 2 15,-3 13 2-15,3 10-1 0,-3 7-1 16,3 4 1-16,0 2 1 0,3 2-1 16,3 0-2-16,1 1-5 0,-1-2-8 15,-2-4-16-15,5-3-18 0,-2-2-18 16,3-4-14-16,3-4-40 0</inkml:trace>
  <inkml:trace contextRef="#ctx0" brushRef="#br0" timeOffset="116297.4014">2065 10252 491 0,'0'0'35'0,"0"0"-17"15,0 0-9-15,0 0-9 0,0 0-3 16,53-78-1-16,-24 69-2 0,4 2-2 15,2 0-4-15,4 3-19 0,0 1-25 16,-3-2-41-16,-1 2-63 0</inkml:trace>
  <inkml:trace contextRef="#ctx0" brushRef="#br0" timeOffset="116723.9175">2412 10260 460 0,'0'0'32'15,"0"0"-7"-15,14-79-11 0,-1 48-5 16,3-1-4-16,3 0-2 0,0-1 1 16,-1-1 0-16,-3 2-2 0,-2 1 7 15,0 3-6-15,-4 0-4 0,-2 3 1 0,-4 7-10 16,2 8 7-16,-3 0-1 0,-1 6-2 16,1-1-5-16,-1 1-9 0,-1 4 0 15,0-1 4-15,0 1 6 0,0 12 7 16,0 6 6-16,-1 7-4 0,-4-2 5 15,0 0-3-15,2-2-2 0,0-4 4 16,3 1-3-16,-1-1 0 0,-1-4 1 16,2 6 0-16,0-1-1 0,2-2 0 15,5 6 0-15,1-6 0 0,1 0 0 16,3-4 1-16,2-1-2 0,1 0 1 0,-1-1-1 16,-1-3 2-16,0 1 0 0,-4-3-3 15,-5-4 4-15,-1 2 0 16,-3-3 4-16,0 0 1 0,0 0 4 0,3 0-1 15,-3 1-1-15,3-1-4 0,-3 0-4 16,0 2-2-16,0 0-3 0,-13 2 2 16,-7 2-1-16,-2 2-2 0,0 1-2 15,8-1-10-15,2-1-14 0,8-1-21 16,1-4-28-16,0 2-27 0,3-4-87 16</inkml:trace>
  <inkml:trace contextRef="#ctx0" brushRef="#br0" timeOffset="117535.8774">3012 9761 306 0,'0'0'21'0,"0"0"-6"16,0 0-9-16,0 0-13 0,0 0-4 16,0 0 1-16,0 0 4 0,0 0 6 15,0 0 2-15,-10 28 1 0,-2-1-3 0,2 2 4 16,0 0 1-16,3 2-2 0,2-4 2 15,2-1-5-15,2 1 0 0,1-5 0 16,0-6 1-16,3-2 0 0,0-4 3 16,3-2 2-16,-2-1 6 0,0-4 10 15,6-1 9-15,-1-2-1 0,10-4-5 0,1-6-9 16,0-4-5-16,-1-2 0 0,0-4-2 16,0-1-4-16,-1-4-3 0,-3 0-6 15,1 0 4-15,-3 0-2 0,-3 1 3 16,-3 9 1-16,-1 0-1 0,-2 5-2 15,-2 3 0-15,-1 3-1 0,-1 4-3 16,0-1-5-16,0 1-5 0,0-2-5 16,2 1 0-16,-2 1 5 0,0-2 7 15,0 2 5-15,0 0 4 0,0 2 0 16,0 13 0-16,0 3 5 0,1 6-6 0,1-2 5 16,-1-7-2-16,2 0-3 0,4-3 3 15,-1-3-1-15,1 2 4 0,-1-5-2 16,0-1 2-16,2-2 1 0,-5-1 0 15,6-2 0-15,4 0 0 0,4-4-3 16,1-7-4-16,-4-1 1 0,-1-3-3 16,-4 3-3-16,-5-4 4 0,-1 6-9 15,0-4 0-15,-3-5-8 0,0 2-13 16,-6-3-3-16,0 6 0 0,-2 4 9 16,-4 0 6-16,5 7 11 0,-3-2 0 0,1 3 7 15,3 2 0-15,-4 0-2 0,-1 3 1 16,6-1-2-16,1 1 1 0,4-3 0 15,0 0 3-15,0 0 4 0,0 4 3 16,4 2 4-16,12 0 4 0,3 0-4 16,4-6 0-16,3 0-2 0,-3-6-2 0,2-4 1 15,-5-2-1-15,5-3 0 16,-6-4-1-16,2-1 0 0,-2 0 2 0,-6 0 3 16,3-2 0-16,-9 2 1 15,3 0-1-15,-5 5 0 0,0 0 3 0,-2 5 1 16,-3 3-2-16,3 3 0 0,-3 4-5 15,0-1-7-15,0 1-4 0,0-2-7 16,0 1-4-16,0 1 0 0,0 0 2 16,0 3 7-16,0 15 5 0,0 12 1 15,-3 9 0-15,0 6 0 0,1 0 1 0,0 4 5 16,1 4-1-16,-2 1 1 0,0 3-1 16,-3 3-4-16,3 1-1 0,-1 1-2 15,-1 1 1-15,0-6-1 0,2-2 1 16,0-6-4-16,0-9-6 0,2-6-20 15,-1-5-32-15,2-10-40 0,0-6-114 16</inkml:trace>
  <inkml:trace contextRef="#ctx0" brushRef="#br0" timeOffset="117840.3195">3482 9765 284 0,'0'0'15'0,"0"0"-4"0,0 0-2 16,0 0-4-16,0 0-1 0,92-31 1 15,-66 31 0-15,2 2 1 0,1 4 2 16,-2 1 3-16,2 1-2 0,-3 1-1 16,-1 0 0-16,-5-1-2 0,-5-2-4 0,-4 0 1 15,-4 0 0-15,-4-3-1 0,3 4 2 16,-6-2 2-16,0 4 4 0,0 5 2 15,-9 0-1-15,-8 6 2 0,-5-3-6 16,-1 1-1-16,0 2-4 0,-3-3-6 16,4-2-1-16,5-1-6 0,4-5-7 0,6-3-19 15,4-3-13-15,3-3-11 16,0 0-25-16,0 0-45 0</inkml:trace>
  <inkml:trace contextRef="#ctx0" brushRef="#br0" timeOffset="118191.1588">3966 9632 149 0,'0'0'21'0,"0"0"-1"0,0 0-1 0,0 0-3 16,0 0 0-16,0 0 1 0,0 0-2 16,0 0 0-16,77-21 2 0,-64 21-3 15,-3 0 2-15,2 0-2 16,-1 0 0-16,-1 0-4 0,6-3-1 0,-1-6-2 15,3-5-2-15,-3-1-2 0,-1-3-1 16,-5-2 1-16,1 1-1 0,-4-2 1 16,-2 4-2-16,-4-3 1 0,0 0-2 15,0 0-6-15,-7-5-1 0,-3 5-3 16,-5 5-2-16,-3 3 4 0,-4 7 1 0,0 5 4 16,-4 0 1-16,0 13-1 0,-1 7 4 15,-1 8 1-15,4 4-1 0,3 4-1 16,4 4 0-16,7 0 0 0,7 0 1 15,3-2-1-15,7-2 0 0,8-4 0 16,5-1-1-16,0-4-3 0,2-2 0 16,0-1-10-16,-4-1-36 0,-6-7-79 0</inkml:trace>
  <inkml:trace contextRef="#ctx0" brushRef="#br0" timeOffset="118992.3402">2066 10967 429 0,'0'0'33'0,"0"0"-14"0,0 0-12 15,0 0-6-15,0 0-7 0,0 0-1 16,0 0 0-16,0 0 3 0,0 0 2 15,0 0 4-15,26 7-1 0,-16 19 0 16,3 4 0-16,-1 4 0 0,-2 1-1 16,7 3 1-16,-5 0 4 0,4 1-4 15,-6 1 3-15,1-2-3 0,-5-1-1 16,0 0 1-16,-3-2 0 0,0-3 0 0,-3-3 1 16,0-8 0-16,0-5 0 0,-3-5 1 15,0-6 5-15,-4-1 0 0,2-2-3 16,-9-2 0-16,-1 0-4 0,-5-9-1 15,-4-6 2-15,1-4-2 0,2 1 1 16,-2-3-2-16,0 1-1 0,-3-1 5 16,0 3 2-16,-2-1-3 0,1 4 4 15,4 3-5-15,8 3-1 0,4 5 0 16,8 2-1-16,3 2-3 0,0 0-2 16,0 0-1-16,-6 0 0 0,2 0 0 0,-1 0 3 15,-3 7-2-15,8 4 1 0,0 3 2 16,11 4-1-16,4-3 2 0,8-3-6 15,9-1 2-15,4-3 1 0,7-5 2 16,2-2 3-16,4-1-1 0,-1-3-4 16,1-4 0-16,-1-4-3 0,-5-1-5 0,-8-3-3 15,-6-1 1-15,-7-2-2 16,-5 0 6-16,-7-2 6 0,0-1 0 0,-7 0 5 16,0 4 0-16,-3-3-1 15,0 0 3-15,0-1-3 0,0-4 6 0,0 8 0 16,-3 0 6-16,0 8 4 0,3 3 3 15,0 1 0-15,-3 1-2 0,2-1-7 16,-3 1-9-16,2 0-6 0,2 4-1 16,-3 2 3-16,-1 13 5 0,1 10 0 15,-3 8 0-15,2 5 3 0,-1 5-2 0,0 4 0 16,-1 4-4-16,2 5-3 0,-4 5-6 16,-6 4-23-16,1 2-41 0,-13 0-130 15</inkml:trace>
  <inkml:trace contextRef="#ctx0" brushRef="#br0" timeOffset="119804.4747">526 13403 452 0,'0'0'31'15,"0"0"-4"-15,0 0-8 0,0 0-3 16,0 0 0-16,0 0-7 0,33-87 0 16,-20 68-3-16,-1-4-2 15,1-3 1-15,6-3-5 0,-1-1 1 0,0-5-2 16,2-4 2-16,-4-3 1 0,1-1-1 15,-5-2 1-15,-1 0-1 0,-3 1 1 16,-4 3-2-16,-4 3 1 0,0 5 1 16,0 8-1-16,0 4-1 0,0 9 1 15,0 0-1-15,0 0 0 0,-3 6 1 0,3 1-1 16,0 5-1-16,0-1-3 0,0 1-2 16,-1 0 2-16,-1-2 0 0,1 2 1 15,-2 0 2-15,-2 2-2 0,0 8 1 16,2 7 0-16,3 3 1 0,-3 5 0 15,3 1 0-15,0 3 1 0,0 4-1 16,3-1 1-16,3 2 0 0,1 0 0 16,-1-4-1-16,1 1 1 0,6-5 0 15,-3-5 0-15,-3-7 2 0,2-2-2 16,-2-6 1-16,-4-3 2 0,9-3 0 0,2-1 2 16,2-13-2-16,10-6 0 15,-6-8-2-15,-4-1 0 0,-4-8-2 0,1 0 2 16,-6-3-1-16,2 3 1 0,-2-2 1 15,-3 3-2-15,-1 1 0 0,-3 3 0 16,0 3 0-16,0 8 1 0,0 3 0 0,0 6 1 16,0 5-1-16,0 2 1 0,0 5-8 15,0-1 0-15,0 1 0 16,0 0-1-16,0 1 5 0,0 16 2 16,3 9 1-16,0 9-2 0,0 4 0 0,0 3-1 15,3 3 1-15,-1 1-1 0,4 0-2 16,0-3-4-16,-2-2-1 0,3-7-10 15,-1-2-12-15,-2-4-20 0,6-6-26 16,3-6-39-16,7-5-83 0</inkml:trace>
  <inkml:trace contextRef="#ctx0" brushRef="#br0" timeOffset="120039.9183">1200 12722 502 0,'0'0'37'16,"0"0"-18"-16,0 0-13 0,0 0-7 15,0 0 6-15,0 0 2 0,0 0 5 0,107-7-1 16,-64 3-1-16,2-2-3 0,0-2-6 16,-9-1 2-16,-3 1-2 0,-5-1-1 15,-5-1 1-15,-4 0-2 0,-5 3-3 16,1-1-1-16,-8 4-7 0,0 1-16 15,-3 2-24-15,-1-3-44 0,2 3-54 16,-1-1-73-16</inkml:trace>
  <inkml:trace contextRef="#ctx0" brushRef="#br0" timeOffset="120545.145">1855 12752 541 0,'0'0'34'0,"0"0"-13"16,26-106-10-16,-12 69-9 15,1-1 0-15,2 0-10 0,1 1 4 16,2 0 0-16,-3 2-1 0,-1 0 3 16,-4 3-1-16,-4 2-2 0,-2 1-1 0,-3 9-1 15,0 8-3-15,-2 7-1 0,-1 5-4 16,0-1-5-16,0 1-2 0,0 0 4 15,-1 7 7-15,-5 9 9 0,-2 5 1 16,2 2-1-16,0 1 6 0,3-8-5 16,0 4 1-16,3-1 0 0,0-1-5 0,0 0 5 15,3-3 0-15,3 0 0 0,-2 1 2 16,3 2-2-16,-1-6 0 16,0 2 3-16,1-2-2 0,-1 2 2 15,4 2 0-15,-4-5-3 0,1 0 1 0,2-1-1 16,-2-2-1-16,3 2 1 0,0-1 1 15,-1-2-1-15,4-1 2 0,0-1 1 16,0-1-2-16,3-1 2 0,-2-2-2 16,-2-1 0-16,5 0 1 0,-11 0-1 15,1 0 2-15,-7 0 2 0,0 0-1 0,0 0 4 16,2 0-2-16,-1 2 0 0,1-2-1 16,-2 0-3-16,0 3-2 0,-12 3-1 15,-5 4-1-15,-4 3 0 0,1-3-2 16,0 2-3-16,10-4-3 0,1-2-6 15,6-3-10-15,3-3-10 0,0 0-13 16,0 0-38-16,0 0-37 0</inkml:trace>
  <inkml:trace contextRef="#ctx0" brushRef="#br0" timeOffset="120790.8261">2532 11922 443 0,'0'0'46'0,"0"0"-17"16,0 0-14-16,0 0-11 0,0 0-10 16,0 0 1-16,0 0 1 0,0 0 0 0,0 0 6 15,0 0 0-15,24 42 0 16,-16-10-2-16,-1 4 0 0,0 7 0 16,-3 3-1-16,2 4 0 0,-3 2 1 0,0 0-4 15,0 0 4-15,0-4-3 0,-3-2 0 16,0-5-2-16,0-2-18 0,-3-4-12 15,0-3-22-15,-6-4-25 0,0-4-23 16,1-8-82-16</inkml:trace>
  <inkml:trace contextRef="#ctx0" brushRef="#br0" timeOffset="121255.9318">2374 12407 333 0,'0'0'42'16,"0"0"-9"-16,0 0-5 0,0 0-7 16,-6-77-5-16,11 56-3 0,2 4-4 15,6 2-1-15,0 0-1 0,4 4-3 0,-1-1-1 16,3 1-1-16,0 2-3 0,-2 1 1 16,0 4 0-16,-2 1-2 0,2 2 2 15,2 1-1-15,6 0-3 0,-4 2 2 16,-2 5-5-16,0 4 3 0,-3 3 1 15,0 3-2-15,-3 2 3 0,3 5-3 16,-5 0 3-16,1 2 0 0,-5-1-2 16,0 3 1-16,-2-3 2 0,-4 1 1 15,1-1 1-15,-2-1 0 0,0-8 3 16,0 1-3-16,-2-6 7 0,-2-4-4 0,-2 3 1 16,3-7 3-16,-3-1-2 0,-5-2 3 15,-1-2-3-15,-5-11 0 0,7-5-7 16,2-4 1-16,4-6-1 0,4-4 1 15,0-3 1-15,10-2-4 0,2-3 5 16,4-1 0-16,-2 2 5 0,2 2-3 16,0 2-2-16,3 2-2 0,1 4 0 0,-4 5 1 15,1 5-2-15,-5 8-2 16,-5 2-2-16,0 7-5 0,-1 1-5 16,3 1-12-16,4 0-18 0,1 12-23 0,1 6-38 15,-2 4-66-15</inkml:trace>
  <inkml:trace contextRef="#ctx0" brushRef="#br0" timeOffset="121524.0608">3136 12277 341 0,'0'0'41'0,"0"0"-10"15,0 0-14-15,0 0-9 0,0 0-10 16,0 0-2-16,0 0 1 0,0 0-1 16,0 0 4-16,0 0 2 0,-9 1 0 15,7 10 2-15,2-6 6 0,0 1 7 0,2 1 10 16,1-4 1-16,6-3-3 0,3 0-8 16,-1-1-9-16,5-10-3 0,-6 2-2 15,-1-2-3-15,-5 4-3 0,-2 2-9 16,-2-2-34-16,-6 7-41 0,-16 0-78 15,-11 12-71-15</inkml:trace>
  <inkml:trace contextRef="#ctx0" brushRef="#br0" timeOffset="121985.3555">532 13869 266 0,'0'0'48'0,"0"0"-18"0,0 0-11 16,0 0-14-16,0 0-7 0,0 0 4 16,0 0 3-16,0 0 13 0,0 0 2 0,0 0 7 15,-3 11 6-15,33-16-13 0,8-12 5 16,8-5-11-16,15-11-6 16,13-1 2-16,17-7-1 0,20-3-5 0,13-1-4 15,11-1-2-15,2 3 0 0,-8 1 1 16,-12 2 3-16,-11 4 1 0,-14 1-6 15,-8 3 2-15,-13 3-1 0,-3 0 1 16,-6 4 2-16,-7-1 0 0,0 2-1 16,-7 1-4-16,-2 3 3 0,-4 0-5 15,-5 4 4-15,-5 2-1 0,-7 2-4 0,-5 4-3 16,-3 1-7-16,-8 5-17 0,0 2-27 16,2 0-36-16,-6 0-72 0</inkml:trace>
  <inkml:trace contextRef="#ctx0" brushRef="#br0" timeOffset="122390.2603">633 13997 438 0,'0'0'57'0,"0"0"-14"15,0 0-23-15,0 0-11 16,0 0-7-16,0 0-3 0,0 0-2 16,58-96 8-16,-9 70-3 0,18-6 5 0,25-4 1 15,27-5-8-15,25-6 2 0,14-3-3 16,1-4 1-16,-3 2 3 0,-14 0-5 15,-12 3 0-15,-13 3-2 0,-7 6 1 16,-13 0 6-16,-10 5-1 0,-15 2-5 16,-17 4 6-16,-7 4-6 0,-15 1 6 0,-7 6-1 15,-13 6 1-15,-2 6-1 16,-3 0 1-16,-5 3-2 0,-2 0-1 0,2 1-2 16,-3 2-3-16,0-1-3 15,0 1-4-15,3 0-2 0,-3 0-9 0,0 0-20 16,0 3-50-16,0 12-137 0</inkml:trace>
  <inkml:trace contextRef="#ctx0" brushRef="#br0" timeOffset="127937.1199">19165 2122 184 0,'0'0'42'0,"0"0"-7"16,0 0-3-16,0 0-8 0,0 0-6 16,0 0-7-16,0 0 0 0,0 0-2 15,0 0 1-15,-18-69 1 0,18 56-4 0,0-7-4 16,4-6 0-16,10-1 2 0,7-5-14 16,9-4-1-16,10-6-1 0,9-7 0 15,8-4 14-15,7-4 2 0,6-3 2 16,2 2 0-16,0 3-2 0,-5 10 0 15,-7 7-2-15,-10 9-2 0,-6 4 2 16,-9 7-3-16,-6 5-1 0,-9 3 1 16,-4 3 0-16,-4 4-2 0,-8 1 4 15,2 2-4-15,-6 0 5 0,0-1-2 16,0 1-2-16,0 0 1 0,0 0-1 0,1 0-1 16,1 0 2-16,-1 0-2 0,1 0 2 15,-1 0 1-15,1-1-1 0,-1 1 4 16,1 0-1-16,-1 0 2 0,0 0 3 15,1 0-2-15,-2 0 0 0,0-2-3 16,0-3-1-16,-3-4-1 0,-6-5 1 0,-3-5-1 16,-3-2 0-16,-1-3 1 0,-3-1-2 15,-1 0-4-15,-1-2 4 16,-2-3-3-16,2 5 0 0,0 0 8 16,4 5-3-16,5 8 1 0,5 6-1 0,5 3-2 15,2 3-7-15,-2-1-6 0,2 1 0 16,0 0 0-16,0 0 8 0,2 10 3 15,9 7 2-15,5 5 2 0,3-2 0 16,0 1-4-16,4-2 5 0,3 1-3 16,1 0 1-16,3-2-1 0,2 1-2 0,0-4 2 15,1-1-2-15,-1-2 0 16,0-5 2-16,-2-1 2 0,1-3-4 16,-5 1 1-16,-9-3-2 0,-4 6-2 15,-6-3 1-15,-5 4-3 0,-2 7 1 0,-2 1 3 16,-9 10-2-16,-8 2 3 0,0 5-1 15,-3 4-1-15,1 2-3 0,1 4-4 16,4 1-5-16,0 1-10 0,4 0-34 16,2 2-15-16,2-4-18 0</inkml:trace>
  <inkml:trace contextRef="#ctx0" brushRef="#br0" timeOffset="128335.4977">20748 1201 387 0,'0'0'34'16,"0"0"-8"-16,0 0-8 0,0 0-6 0,0 0-8 15,0 0-4-15,0 0-9 0,0 0 2 16,0 0 0-16,0 0 1 0,-22 32 6 0,21-2-2 16,1 3-1-16,0 1 1 0,0 0-2 15,0 1 2-15,0 0 1 16,1 3-1-16,1 0 0 0,1 1 0 16,-2 1 1-16,0-2 1 0,-1-3 0 0,0-3-1 15,0-5 1-15,0-6-1 0,0-3 1 16,0-5 0-16,0-3 0 0,0 2 0 15,0-5-4-15,0 3 3 0,0-4-3 16,0-1-2-16,0 2-5 0,0-7-5 16,0 0-7-16,0 0-4 0,0 0-4 15,0 2-27-15,0-2-36 0,-1 1-48 0</inkml:trace>
  <inkml:trace contextRef="#ctx0" brushRef="#br0" timeOffset="128556.4328">20616 1221 324 0,'0'0'51'0,"0"0"-10"16,0 0-9-16,0 0-10 0,0 0-12 16,0 0-7-16,0 0-6 0,0 0-2 15,0 0 0-15,0 0 2 0,4-51 3 16,24 34 0-16,10 1-2 0,1-1-3 15,1 0-2-15,3 3-1 0,-2-2-12 16,-2 5-14-16,-3-1-27 0,-5 6-28 16,-7 6-29-16</inkml:trace>
  <inkml:trace contextRef="#ctx0" brushRef="#br0" timeOffset="128739.6866">20710 1422 333 0,'0'0'11'0,"0"0"-9"16,0 0-2-16,0 0-2 0,0 0-1 16,0 0-7-16,89-49-7 0,-45 40-36 0,6 0-50 15</inkml:trace>
  <inkml:trace contextRef="#ctx0" brushRef="#br0" timeOffset="129176.5772">21254 1052 324 0,'0'0'22'0,"0"0"-13"15,0 0-8-15,0 0-4 0,0 0 1 16,0 0 1-16,81-78-1 0,-49 64 0 16,-1 2 2-16,0 4 0 0,-8 1 0 15,-4 2-1-15,0 5-1 0,-9 0 0 0,6 0-2 16,-8 12 3-16,-2 3 0 0,0 10 2 16,-6 4 1-16,0 9 2 0,-7 7-2 15,-6 5 2-15,-3 7-2 16,-4 2-2-16,-2 0 3 0,-4 2-4 0,-2 1 1 15,-2 2-1-15,0 0 0 0,-2-4 2 0,1 0 0 16,3-7 2-16,2-6 13 16,5-5 0-16,4-7-3 0,7-11 1 15,3-5-14-15,4-7-1 0,3-2 2 16,3 1 2-16,9-4 3 0,9-2 3 0,6-5 1 16,11-4-1-16,4-8-3 0,1-5-16 15,0-1-6-15,-3-2 0 0,-6 0-3 16,-2 2 11-16,-4 1 1 0,-5 2-4 15,-9 5-3-15,-2-1-12 0,-8 5-16 16,-2 1-26-16,-2-4-17 0,-5 1-26 0</inkml:trace>
  <inkml:trace contextRef="#ctx0" brushRef="#br0" timeOffset="129363.0422">21119 1489 430 0,'0'0'29'0,"0"0"-21"16,0 0-6-16,0 0-1 0,0 0 4 16,0 0 1-16,0 0 0 0,122-61-4 0,-70 41 0 15,3-3-2-15,1 0-1 16,-4-1-6-16,-5 1-6 0,-4 3-18 16,-7 3-28-16,-4 4-62 0,-10 6-90 15</inkml:trace>
  <inkml:trace contextRef="#ctx0" brushRef="#br0" timeOffset="585853.2598">4659 11464 116 0,'0'0'25'0,"0"0"-5"0,0 0 3 15,0 0-5-15,0 0-1 0,0 0 2 16,0 0-2-16,0 0-1 0,0 0-3 16,3 2-5-16,-3-2-2 0,0 2-2 15,0-2 0-15,0 0-1 0,0 0-2 0,0 0 1 16,0 0-1-16,0 1 0 0,0-1 0 16,0 0 1-16,0 0 1 15,0 0 0-15,0 0 0 0,0 0 1 0,0 0-3 16,0 0 3-16,0 0-1 0,0 2 0 15,0-2-1-15,0 0 0 0,0 0-2 16,0 0 1-16,0 0 1 0,0 0-4 16,0 0 4-16,0 0-1 0,0 0-1 15,0 0 0-15,0 0 0 0,0 0-1 16,0 0 1-16,0 0 0 0,0 0 0 0,0 0 1 16,0 0-1-16,0 0 1 0,0 0-1 15,0 0 1-15,0 0-1 0,0 0 0 16,0 0 0-16,0 0 0 15,0 0 0-15,0 0 0 0,0 0 0 0,0 0-1 16,0 0 1-16,0 0 0 0,0 0 0 16,0 0 3-16,0 0-1 0,0 0 0 15,0 0 0-15,0 0-1 0,0 0 2 16,0 0 0-16,0 0-2 0,0 0 0 16,0 0 1-16,0 0-2 0,0 0 1 0,0 0-2 15,0 0 1-15,0 0-2 0,0 0 4 16,0 0-2-16,0 0 1 15,0 0 1-15,0 0 0 0,0 0 4 0,0 0 0 16,0 0 1-16,0 0-2 0,0 0 2 16,0 0-1-16,0 0-3 0,0 0 2 0,0 0-2 15,0 0-1-15,0 0 2 16,0 0-3-16,0 0 0 0,0 0 0 16,0 0-2-16,0 0 1 0,0 0 0 15,0 0-1-15,0 0 1 0,0 0 0 0,0 0-1 16,0 0 1-16,0 0 0 0,0 0-2 15,0 0 2-15,0 0-2 0,0 0 1 16,0 0-3-16,0 0-5 0,0 0 0 16,0 0-5-16,0 0 1 0,0 0-2 15,0 0-4-15,3-3-6 0,1-1-6 16,3-6-15-16,2-1-11 0,1-1 4 16,3-3-21-16</inkml:trace>
  <inkml:trace contextRef="#ctx0" brushRef="#br0" timeOffset="587420.68">10021 9479 125 0,'0'0'19'16,"0"0"-5"-16,0 0-6 0,0 0-4 15,0 0-1-15,0 0-1 0,0 0-1 16,0 0 2-16,0 0-1 0,0 0-1 0,4 0 3 16,-4 0-1-16,0 0 4 0,0 0 2 15,0 0 1-15,0 0 2 0,0 0 0 16,0 0 0-16,0 0-1 0,0 0 1 15,0 0 0-15,0 0-1 0,0 0-3 16,0 0-1-16,0 0-3 0,0 0 1 16,0 0-2-16,0 0-1 0,0 0-1 15,0-1 0-15,0 1 1 0,0 0-2 16,0 0 4-16,0 0-1 0,0 0 2 16,0-2-1-16,0 2 1 0,-4 0 0 0,4 0-2 15,0 0 1-15,0 0-3 0,0 0 0 16,0 0 0-16,0 0-1 0,0-1 1 15,0 1-1-15,0 0 0 0,0 0 0 16,0 0 1-16,0 0 1 0,0 0 0 16,0 0 0-16,0 0-1 0,0-3 3 15,0 3-2-15,0 0 1 0,0 0 1 16,0 0-2-16,0 0 0 0,0 0 2 16,0 0-4-16,0 0 2 0,0 0-2 15,0 0 1-15,0 0-1 0,0 0 1 0,0 0 1 16,0 0-1-16,0 0-1 0,0 0 1 15,0 0-1-15,0 0 0 0,0 0 1 16,0 0-1-16,0 0 0 0,0 0 1 16,0 0-1-16,0 0 1 0,0 0 0 15,0 0 1-15,0 0-1 0,0 0-1 0,0 0 0 16,0 0 1-16,0 0-1 0,0 0 1 16,0 0 0-16,0 0-2 0,0 0 2 15,0 0 0-15,0 0-1 16,0 0-1-16,0 0-2 0,0 0-4 0,0 0-13 15,0 0-19-15,0 0-28 0,0 0-21 16,0 0-38-16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8T09:04:28.920"/>
    </inkml:context>
    <inkml:brush xml:id="br0">
      <inkml:brushProperty name="width" value="0.05292" units="cm"/>
      <inkml:brushProperty name="height" value="0.05292" units="cm"/>
      <inkml:brushProperty name="color" value="#FF0000"/>
    </inkml:brush>
  </inkml:definitions>
  <inkml:trace contextRef="#ctx0" brushRef="#br0">11415 6443 116 0,'0'0'39'0,"0"0"1"15,0 0 0-15,0 0-7 0,0 0-7 16,0 0-11-16,0 0-7 0,0 0-3 16,0 0 1-16,27-64-1 0,-11 35-2 15,6-4 1-15,4-7-2 0,9-6 0 16,5-2 2-16,8-2-1 0,1-2 1 16,3 2-1-16,0 1-3 0,-3-1-1 15,0 0-1-15,-2 0-2 0,0-4 4 16,-3-3 1-16,2-3 2 0,2-4-2 15,1-2 2-15,-1 2 1 0,2 0-2 0,-1 2 0 16,-2 2-3-16,-1-1-2 0,-5-2 3 16,-2 1-3-16,-3-3 3 0,3 1 4 15,-6 3-4-15,0 4 2 0,-4 4-1 16,-1 5 2-16,-6 3-1 0,-1 4 0 16,-2 2-2-16,-2-1-3 0,2 1 2 0,-3 1-4 15,0 1 5-15,-1 1 2 0,-1 0-2 16,-1 4 3-16,-2 2-3 0,-2 2 1 15,-3 8 0-15,-2 1 0 16,-1 8 0-16,-3 5 1 0,2 0 2 0,-2-1-1 16,0 4 0-16,0-2-1 0,0 0-2 15,0 5 0-15,-3-3-1 0,0 1-2 16,-3 0 2-16,-1 2 0 0,-5 1-1 16,-1 13 0-16,-7 6 2 0,1 3-3 15,-3 7 2-15,-5 2-2 0,0 5 0 0,-7 3-2 16,-3 2 0-16,-7 2 5 0,-5 5-2 15,0 0 2-15,-3 2 0 0,-5 2-4 16,1-3 2-16,0 4 1 0,4-5 0 16,4-1-1-16,6-8 1 0,6-6 1 15,7-9 1-15,13-10-1 0,6-7 3 0,6-4 3 16,4-4 2-16,-2 0-5 16,2-4-1-16,2-16-3 0,12-12-3 15,10-17 1-15,11-5-2 0,10-6-7 16,9 2-14-16,-1 3-20 0,-2 5-42 0,-8 8-94 15</inkml:trace>
  <inkml:trace contextRef="#ctx0" brushRef="#br0" timeOffset="673.917">12064 6422 56 0,'0'0'29'0,"0"0"-2"0,0 0 3 0,0 0 1 16,0 0 2-16,0 0-4 0,0 0 1 15,0 0-9-15,0 0-7 0,-3-7-8 16,12-10-4-16,4-6-1 0,6-6 0 16,4-4 1-16,3-7-1 0,4-4 2 15,6-2 2-15,5-6 2 0,1-1 0 16,6-4 1-16,-2 0-5 0,3-5 2 16,0-8 1-16,-1 0-4 0,1-8 4 15,-1-1 0-15,-2 1-4 0,-4 1 1 16,-4 5 0-16,-2 3-6 0,-3 1 2 0,-1 0-2 15,-2-1 3-15,0 1 2 0,1 0-2 16,-4 3 0-16,-2 5 1 0,0 6 2 16,-2 7-1-16,-2 7 2 0,-3 2-2 15,-1 4 0-15,1 3-3 0,-3 2-3 16,-6 11 3-16,-3 6-3 0,-3 7 5 0,-3 5 0 16,0-1 0-16,0-4 0 15,0 1-2-15,-6 0 0 0,-7 4-1 16,-7 4 4-16,-9 12-3 0,-7 10 0 15,-8 6-5-15,-6 9-3 0,-8 4-2 0,-4 10-1 16,-8 7 0-16,-3 6 1 0,-6 3 3 16,-3 0 4-16,-3-1-1 0,1 0-8 15,4-4-15-15,11-3-31 0,12-9-85 16</inkml:trace>
  <inkml:trace contextRef="#ctx0" brushRef="#br0" timeOffset="1365.6651">12343 6710 69 0,'0'0'30'0,"0"0"-3"0,0 0-1 0,0 0-1 16,0 0 0-16,0 0-2 15,0 0-4-15,0 0-5 0,0 0-4 16,0 0-3-16,-50 25 0 0,53-28 2 15,11-11-3-15,6-6 0 0,8-6-1 0,4-4-3 16,4-8 0-16,3-6-2 0,3-9 1 16,4-8 0-16,2-7 4 0,4-10-1 15,1-2 1-15,2-5 1 0,3-1-5 16,1-2 2-16,2-6-3 0,0-3-1 16,-3-1 4-16,-5 3-2 0,-4 7 3 0,-4 7 2 15,-4 11-2-15,-7 8-1 0,-2 7 2 16,-6 7-3-16,-4 4 3 15,-5 1-3-15,-1 4-1 0,0 1 1 16,-3 2 1-16,-3 2 0 0,-1 4 0 0,-2 3 2 16,-3 9-2-16,-2 1 4 0,-1 6 4 15,-1 5 1-15,2 1 0 0,-2 1 1 16,0 1-7-16,-2-2-6 0,-8 5 0 16,-6 3-3-16,-10 15-1 0,-11 12-3 15,-4 10-3-15,-8 9-16 0,-3 3-17 0,-5 5-29 16,-2 1-53-16</inkml:trace>
  <inkml:trace contextRef="#ctx0" brushRef="#br0" timeOffset="1873.1406">12553 7075 195 0,'0'0'29'16,"0"0"-5"-16,0 0-8 0,0 0-7 16,0 0-4-16,0 0-3 0,0 0 0 15,48-110 2-15,-19 63 1 0,1-7 3 16,8-6 2-16,3-3 1 0,4-7-3 16,7-4 1-16,5-10-3 0,2-4 0 0,-1-6 3 15,3-2-3-15,-2 2 2 16,-1 2-4-16,-3 2 1 0,-3 5 1 0,-4 2 3 15,-5 2 2-15,-3 2 4 16,-3 5 0-16,-3 5 0 0,0 4-4 0,-4 6 3 16,2 4-5-16,-3 4-7 0,-5 4 5 15,-4 4-7-15,-5 5 7 0,-2 5-2 16,-6 11 1-16,-4 1-1 0,-3 9 1 16,0 2-2-16,0-1-1 0,-7 4-1 15,-12 5-3-15,-4 2-3 0,-15 15-1 0,-7 12-8 16,-8 13-11-16,-8 8-19 0,-4 10-25 15,-6 6-34-15,-1 3-51 0</inkml:trace>
  <inkml:trace contextRef="#ctx0" brushRef="#br0" timeOffset="2344.1292">12682 7186 313 0,'0'0'31'0,"0"0"-10"16,0 0-14-16,0 0-1 0,0 0-3 15,0 0 2-15,49-95-1 0,-22 61 2 16,8-10-2-16,7-6 2 0,4-10 1 16,11-2 0-16,0-5 2 0,4-3-4 0,-2-1 3 15,1-5 0-15,-4-4-3 0,-1-6 2 16,2-3-1-16,-1-2-1 15,-1 1 3-15,-2 3-5 0,-2 2 0 16,-3 1-1-16,-6 7 0 0,-6 2 2 0,-6 7 6 16,-7 9-2-16,-4 5-1 0,-7 11 1 15,-5 8-1-15,1 12-3 0,-5 3 1 16,-3 8-2-16,0 3 0 0,-1 1-5 16,-13 8-3-16,-11 0-7 0,-8 18-16 15,-14 14-23-15,-6 11-29 0,-3 10-37 0,-2 7-101 16</inkml:trace>
  <inkml:trace contextRef="#ctx0" brushRef="#br0" timeOffset="2760.467">12800 7576 138 0,'0'0'31'0,"0"0"-11"0,51-82-8 16,-12 35-1-16,4-8-3 0,9-7-1 16,2-8 3-16,4-9 5 0,1-6 5 15,0-8 3-15,2-7-1 0,0-4-5 16,1-5-10-16,2-3 0 0,-1-1-4 16,2-2 1-16,-2 5 4 0,-4 8-3 0,-6 13 8 15,-5 11-4-15,-9 14-2 0,-6 10 0 16,-7 11-6-16,-8 10 4 15,-7 11-2-15,-7 12-1 0,-1 6-5 16,-3 4-21-16,0-2-42 0,0 2-61 0</inkml:trace>
  <inkml:trace contextRef="#ctx0" brushRef="#br0" timeOffset="4741.6651">15409 14182 150 0,'0'0'7'16,"0"0"-4"-16,0 0-5 0,0 0 0 15,0 0 2-15,0 0 1 0,0 0 7 16,0 0-2-16,0 0 2 0,19 7 0 0,2 4-1 15,1-2-1-15,3 2-3 0,1 1 1 16,3 0 0-16,1 0-2 0,3 0 1 16,2 0-1-16,0 1-1 0,0-3 0 15,0 0 0-15,-3-3 0 0,0-2 2 16,-3-4-1-16,-1-1-1 0,-2 0 0 0,-2-6 2 16,1-3 2-16,-4 0 5 15,-3-2 7-15,-5 2 5 0,-5 0 2 16,-2 4 0-16,-1-5-3 0,-1 2-1 15,-2-2-1-15,-1 0-1 0,-1-2 0 0,0-5-2 16,0 2 0-16,-4-3-3 0,-5 0-4 16,-4 1-2-16,-6-1-1 0,-4 0-1 15,-4 0-2-15,-8-4 3 0,-6 1-2 16,-6-2 0-16,-4-1-4 0,-6 1 3 16,0 2-5-16,0 1 2 0,8 2 0 0,4 1-8 15,9 0 1-15,9 4-21 0,8 3-12 16,10 3-25-16,8 0-26 15,2-3-15-15,12-2-50 0</inkml:trace>
  <inkml:trace contextRef="#ctx0" brushRef="#br0" timeOffset="5160.6001">15409 13903 312 0,'0'0'12'16,"0"0"-6"-16,0 0-8 16,0 0 0-16,0 0 3 0,0 0 0 15,0 0-3-15,93-23 3 0,-53 23 3 16,5 4-2-16,1 7 1 0,0 1 1 0,-1 3-6 15,-3-1 5-15,-4 0-3 0,-3-2-1 16,-4-2 1-16,-3-2 1 0,-8-4-1 16,-4-1 0-16,-2-1 2 0,-2-2-1 15,1 0 6-15,-6-2 2 0,2-2 4 16,-5-7 5-16,-2-6 1 0,-2-2-4 0,-5-10-3 16,-8 0-2-16,-7-1-5 15,-4-4 1-15,-5 0-2 0,-6 0-3 16,-1 1 1-16,-5-1-5 0,3 2 0 15,-2 4-3-15,4 2-6 0,3 5-4 0,4 2-6 16,9 9-13-16,8 2-16 0,6 6-13 16,6 2-2-16,-3 0 2 0,0 0 4 15,0 0 6-15</inkml:trace>
  <inkml:trace contextRef="#ctx0" brushRef="#br0" timeOffset="5483.6219">15569 13523 169 0,'0'0'50'0,"0"0"-2"0,0 0-2 0,0 0-8 16,0 0-8-16,0 0-9 0,0 0-10 15,0 0-8-15,0 0-5 0,-64-32 1 16,64 29-2-16,15 0 3 0,8 0 0 16,9 0-3-16,6 1 3 0,1 2 0 15,3 0 0-15,0 0 0 0,-3 2 0 0,-1-2 0 16,-3 0 1-16,-3 0 1 0,-1 0-1 15,-3 0 0-15,-8 0 0 0,-3-4 1 16,-6 0 3-16,-3 1 2 16,0-4 0-16,-6-3 2 0,-2-6-1 0,-3-3-3 15,-13-4-1-15,-6-1-1 0,-3-1 0 16,-6-1-1-16,-7-1-1 0,-1 0-4 16,-3-3 0-16,-4 5-1 0,0 0-2 15,-2 6 0-15,6 4-7 0,4 2-6 16,12 6-13-16,5 2-20 0,6 3-27 0,10 2-31 15</inkml:trace>
  <inkml:trace contextRef="#ctx0" brushRef="#br0" timeOffset="5833.262">15483 13098 292 0,'0'0'5'16,"0"0"-10"-16,0 0 2 0,0 0 5 15,78-6-2-15,-35 6 1 0,5 4-1 16,2 4 1-16,-2 0 0 0,1-1-1 16,-4-1 1-16,-1-1-2 0,-5-3 2 0,-3-1-1 15,-4-1 0-15,-3 0 3 16,-3-8-2-16,-6-1 1 0,-6-3 2 0,-2 3 0 15,-8-6 4-15,-4-4 5 16,0-3-1-16,-11-9 3 0,-4 1-1 0,-6-2-2 16,-8 0-3-16,-5 0-1 0,-3 2-4 15,-7 5-3-15,-3 3-1 0,-5 5-1 16,-1 6-4-16,0 4-6 0,-2 4-9 16,10 3-11-16,2 0-12 0,10 0-10 15,5 8-11-15,12-1-16 0</inkml:trace>
  <inkml:trace contextRef="#ctx0" brushRef="#br0" timeOffset="6165.7831">15511 12762 445 0,'0'0'42'0,"0"0"-20"15,0 0-16-15,0 0-5 0,0 0-3 16,0 0 1-16,0 0 2 0,100-71 0 0,-45 56 0 15,4-2 1-15,4 2-1 0,-3-3-2 16,1 0 2-16,-4-4-1 0,-2 2-4 16,-3 0 4-16,-7-2-5 0,-5 2 5 15,-7 2 2-15,-7 1 0 0,-11 7 2 16,-5-5 0-16,-8 3 0 0,-2-4-1 0,-8-3-2 16,-8 1 0-16,-3-2 1 15,-4 0-2-15,-4 0 2 0,-3 2-2 16,-5 0-2-16,-3 0-2 0,-1 2-9 15,-4 1-10-15,1 3-8 0,0 2-8 0,0 3-3 16,7 1-5-16,3 0-6 0,9 3-3 16,6-1-6-16,4 2-8 0,7 1-23 15</inkml:trace>
  <inkml:trace contextRef="#ctx0" brushRef="#br0" timeOffset="6432.9676">15746 12166 274 0,'0'0'69'15,"0"0"-12"-15,0 0-16 0,0 0-13 16,0 0-14-16,0 0-9 0,0 0-4 16,0 0-1-16,27-82 0 0,-4 65 0 15,6-1 1-15,5 1 0 0,2-4 1 16,3 0 0-16,3-2-2 0,0-3 0 16,-2-1-4-16,1 0 4 0,-7 1-4 15,-3 3 4-15,-8 3 3 0,-10 8-1 0,-7 0 1 16,-6 0 0-16,-3 0-3 0,-12-4 0 15,-8 5 0-15,-6 1-1 0,-5 3 1 16,-8 4-2-16,-3 1 2 16,-4 2-2-16,-1 0-5 0,3 0-9 0,3 0-12 15,7 3-11-15,9-1-12 0,7-2-8 16,9 3-21-16,5-3-46 0</inkml:trace>
  <inkml:trace contextRef="#ctx0" brushRef="#br0" timeOffset="6732.8088">15727 11576 291 0,'0'0'10'15,"0"0"-5"-15,0 0-2 0,72-90 1 16,-35 64-2-16,2-3 2 0,5 1-2 15,1-4 1-15,3-3 1 0,-3 0-2 0,0-2-1 16,-6 1 4-16,-6 1 2 0,-7 3 8 16,-9 3 8-16,-10 5-2 0,-7 1-2 15,-7 3-8-15,-10 2-5 0,-6 3-4 16,-6 4-1-16,-1 5-1 0,-5 3-2 16,-4 3-3-16,-3 5-8 0,-3 6-10 0,0 2-12 15,2 2-19-15,4 1-14 0,5-1-12 16,7-2-27-16</inkml:trace>
  <inkml:trace contextRef="#ctx0" brushRef="#br0" timeOffset="6998.586">15772 10930 320 0,'0'0'25'16,"0"0"-12"-16,0 0-11 0,35-107 1 15,-8 73-2-15,6 0 0 0,8 0 4 16,2-2-4-16,2 1 0 0,1-2-3 16,-4 2-3-16,-3 3 4 0,-7 0 0 15,-9 7 1-15,-7 7 0 0,-10 2 0 16,-6 3 0-16,-4 0 0 0,-12 0 0 16,-5 4 0-16,-6 6 0 0,-5 3-3 15,-4 0 2-15,-4 8 1 0,-2 6-1 16,-3 2-6-16,4-1-16 0,5 2-23 0,3-1-22 15,7 1-28-15</inkml:trace>
  <inkml:trace contextRef="#ctx0" brushRef="#br0" timeOffset="7269.9475">15836 10275 213 0,'0'0'19'0,"26"-82"-3"0,-8 39-3 16,4 1-5-16,6-1-2 0,2 2-2 16,2 0 3-16,1 0-2 0,-4 0 3 15,1 0 8-15,-7 4 2 0,-4 3 6 16,-6 3 1-16,-4 12-2 0,-6 1-6 16,-3 4-6-16,0 3-6 0,-9 1-6 0,-7 7 0 15,-3 3-3-15,-8 1 1 0,-5 9-1 16,-3 6-1-16,-2 3-3 0,-2 1-10 15,3 2-11-15,1-3-16 16,5 2-18-16,4-1-7 0,8-1-11 0,7-6-16 16</inkml:trace>
  <inkml:trace contextRef="#ctx0" brushRef="#br0" timeOffset="7565.8204">15719 9679 173 0,'0'0'51'15,"0"0"-4"-15,0 0-2 0,-85-94-10 16,74 64-7-16,7-3-11 0,4-4-9 16,6 1-5-16,12-2 0 0,7-2-1 15,5 0-1-15,8-4-4 0,1-3 1 16,5 2-2-16,0-2 3 0,2 0 2 16,-2 2-1-16,-4 1 1 0,-5 3 0 15,-9 6 4-15,-7 10-2 0,-11 12 2 16,-8 2-3-16,-1 5-2 0,-14 1-1 0,-8 5-2 15,-10 7 2-15,-9 13 0 0,-4 5 0 16,-9 7 0-16,-3 0 0 0,-1 3 0 16,2-2 2-16,2-1-6 15,6 0-6-15,10-3-25 0,6 1-31 0,7-1-43 16,6-4-72-16</inkml:trace>
  <inkml:trace contextRef="#ctx0" brushRef="#br0" timeOffset="7864.948">15588 8843 350 0,'0'0'46'16,"0"0"-8"-16,-30-85-9 0,27 56-9 16,3-1-11-16,16-2-4 0,3-3-2 0,8-1-6 15,8-6 3-15,3-1-4 0,5-3 6 16,-3-2-2-16,2 1 2 0,-3-1 1 15,-5 4-3-15,-6 5 2 16,-7 7 0-16,-7 13 0 0,-6 6-2 0,-6 9-2 16,-2 2-4-16,-14 2-1 0,-12 6-1 15,-16 15 2-15,-13 16 2 0,-10 10 1 16,-9 8 2-16,0 5 0 0,-1 4 2 16,7-1 1-16,5 3-3 0,5-2 2 15,8-5-4-15,7-3-3 0,12-6-1 0,7-6-16 16,11-7-13-16,7-11-26 0,6-8-30 15,14-11-106-15</inkml:trace>
  <inkml:trace contextRef="#ctx0" brushRef="#br0" timeOffset="8080.7713">15368 8262 273 0,'0'0'42'0,"0"0"-6"16,-28-109-6-16,26 72-4 0,2 4-8 16,0 1-3-16,3 5-4 0,1 7 0 15,-1 2 4-15,-1 7-3 0,-2 5-4 16,0 0-7-16,-12 6-8 0,-18 6-4 16,-21 17-21-16,-18 19-28 0,-19 17-48 15,-14 14-117-15</inkml:trace>
  <inkml:trace contextRef="#ctx0" brushRef="#br0" timeOffset="9765.7997">14197 7671 198 0,'0'0'42'0,"0"0"-9"16,0 0-8-16,0 0-13 0,0 0-6 0,0 0-5 15,0 0 1-15,0 0 0 16,0 0 0-16,0 0 2 0,-16 3-1 0,16-3 0 15,-4-3-2-15,4-4 1 16,0-8-1-16,0-8 2 0,0-4-3 0,13-12 0 16,4-3-2-16,9-5 1 0,11-8 0 15,10-8 0-15,11-13-4 0,6-11-2 16,7-12-1-16,2-7-7 0,2-8 1 16,1 0 3-16,-1-1 3 0,-3 1 7 15,-4 8 4-15,-7 6 6 0,-11 11 5 0,-7 12 2 16,-10 10-1-16,-4 12-3 0,-2 6-7 15,-2 5-4-15,2 5 0 0,-1 2-3 16,3 2 2-16,0 2 3 0,0 1-2 16,0-1 1-16,-3 5 1 0,1 1-2 15,-1 3 2-15,-4 3 2 0,-9 9 1 16,0 1 0-16,-6 2 2 0,-4 7-3 16,2-1 3-16,-5 3-2 0,0-2-3 15,0 2 1-15,1 0-2 0,1-1 2 16,-1 1-3-16,-1-1 1 0,3-1 0 0,-2 1 2 15,2-1 7-15,-3 2 1 0,1-2 3 16,-1 0-2-16,2 1-4 0,-2-1-2 16,0 1-3-16,1 0 1 0,-1-1 0 15,0 1-1-15,0-6-2 0,0 1-1 16,0-5-1-16,-3 3-1 0,2 4 2 16,-6-6 1-16,6 6-1 0,-4-5-1 15,-1-1 1-15,0 2-1 0,-1-7 0 16,0 8 0-16,-2-3 0 0,-1 0-1 15,0 4 0-15,-3-1 1 0,4 3-2 0,-5 3 4 16,5-1-2-16,3 2 0 0,-2 0 1 16,4-1-1-16,-1 1 0 0,-1-2 1 15,2 2-3-15,4 0-3 0,-3-1 2 16,3-2-1-16,6-3 2 0,7-3 4 16,10-4-1-16,3 0-1 0,4-1 0 0,1 2 2 15,-4 3-2-15,-8 3-3 0,-6 1 3 16,-7 5-2-16,-6 0-1 15,0 0 3-15,0 17-6 0,-9 13-24 16,-11 19-32-16,-10 11-99 0,-5 6-72 0</inkml:trace>
  <inkml:trace contextRef="#ctx0" brushRef="#br0" timeOffset="13508.4229">16702 3 123 0,'0'0'0'0,"0"0"0"0,0 0-3 0,0 0 3 15,0 0-1-15,0 0-6 0,0 0-1 16,0 0-12-16,0 0-27 0</inkml:trace>
  <inkml:trace contextRef="#ctx0" brushRef="#br0" timeOffset="16523.5834">22969 1053 174 0,'0'0'13'15,"0"0"-2"-15,0 0-6 0,0 0 0 0,0 0-4 16,-98-21-2-16,73 44 1 0,-1 12 1 15,-1 10 5-15,-1 12 0 0,-2 11 2 16,2 3 3-16,1 6-2 0,5 4 6 16,5 2 1-16,7 1 1 0,7-2 12 15,3-3-2-15,14-2 0 0,8-1 0 16,7-4-12-16,6-4 5 0,4-1 1 16,4-12-2-16,2-7 1 0,1-9-9 15,-3-9 0-15,0-8-3 0,-6-6 0 16,-7-5-4-16,-9-3 0 0,-9-5-1 0,-1-2-1 15,-7 1-2-15,1-2-2 0,0 1-9 16,-5-1-14-16,0 0-24 0,0 0-39 16,3 0-32-16,-3 0-85 0</inkml:trace>
  <inkml:trace contextRef="#ctx0" brushRef="#br0" timeOffset="17162.87">23225 2082 417 0,'0'0'38'16,"0"0"-11"-16,0 0-4 0,0 0-5 0,33-99-2 15,-14 75-2-15,-1 0-17 0,3-2-2 16,1-3-3-16,1-1-1 0,-4-3 10 15,-1 1 2-15,-1-3 0 16,-3 1 0-16,-4-1-1 0,-1-1-1 0,-2 1 1 16,-3 1-1-16,-1 2 1 0,-3 7 0 15,0 5 1-15,0 8-2 0,0 6 0 16,0-5-1-16,0 7-1 0,0 0 0 16,0-1-4-16,0 5 0 0,-1-2 0 15,1 2-1-15,-5 0 1 0,-2 5 0 0,0 10 3 16,-2 6 0-16,2 7 0 0,-2 2 1 15,5 2-2-15,0 0 0 0,2-2 1 16,2 0 1-16,0 0 1 0,2-3 0 16,4-2 0-16,2-2 0 0,2-3 0 15,0-2 0-15,5-6 2 0,-7-3 1 16,4-2-2-16,-3-3 2 0,2-4 1 0,8 0 1 16,-1 0 1-16,5-11-4 15,-2-1 1-15,0-9 0 0,-3 0-1 16,-2-7 0-16,0 0-2 0,-3-4 0 0,0-3 1 15,-3-3 0-15,-2 0 0 0,-3 1 0 16,-3 2 0-16,-2 7 0 0,0 6 1 16,0 4 0-16,0 8-1 0,0 4 0 15,0 1-1-15,0 5 1 0,0-1-3 16,0 1-3-16,0-2-1 0,0 2-2 16,-2 0 4-16,0 10 0 0,-1 12 0 15,1 8 2-15,2 8 0 0,0 3 1 16,0 3 0-16,5 0 0 0,1 0 0 15,-1-6 0-15,-1-1 0 0,1-2 10 0,-2-5-5 16,-2-3-8-16,1-7-11 0,0-3-27 16,0-5-8-16,-2-7-21 0,1 1-9 15,-1-6-24-15,0 0-36 0</inkml:trace>
  <inkml:trace contextRef="#ctx0" brushRef="#br0" timeOffset="17349.5384">23795 1678 452 0,'0'0'48'0,"0"0"-11"15,0 0-13-15,0 0-6 0,0 0-9 16,0 0-5-16,0 0-4 0,0 0-1 16,0 0 0-16,20-28-1 0,12 22-4 15,11 3-12-15,6 1-24 0,5 2-40 0,-1 0-97 16,-3 0-81-16</inkml:trace>
  <inkml:trace contextRef="#ctx0" brushRef="#br0" timeOffset="17841.2661">24276 1674 537 0,'0'0'38'0,"0"0"-6"0,13-88-11 0,2 53-5 15,5-2-4-15,4 3-4 0,3-1-3 16,0 0-1-16,1-1-1 0,-2 2-1 16,-3 1 0-16,-4-1-2 0,-2 2-2 15,-5 5-6-15,-1 4-8 0,-5 6-9 16,-2 8-4-16,-2 6-7 0,-2 3-10 16,0 0-15-16,0 0 2 0,0 0 12 0,-2 5 15 15,-7 10 23-15,-2 11 1 16,2 3 1-16,2 1-2 0,1-1 2 15,2-2 1-15,2-8 1 0,0 1 1 0,2-2 1 16,0-6 1-16,0 4 1 0,0-5 1 16,2-2 2-16,3 2-1 0,-1-4 4 15,3 6-2-15,2-5 2 0,1 2 0 16,0 0-4-16,2 0 0 0,2 5 0 16,4 3 1-16,0 1 0 0,3 1-1 0,-2 0 0 15,-1 0 0-15,-2-3-1 0,0-2 0 16,-6-5-1-16,0 1 0 15,-4-5 1-15,-3-3 0 0,1 2 0 16,-4-5-2-16,0 0 4 0,0 0 4 0,0 4 3 16,-3 4 6-16,-11-1 5 0,-3 3 1 15,-6-6 1-15,-3-1-2 0,0 0-6 16,2-2-5-16,4-1-3 0,1 2-5 16,8-2-2-16,5 0-7 0,0 2-13 15,6-2-16-15,-2 0-65 0,2-2-47 0</inkml:trace>
  <inkml:trace contextRef="#ctx0" brushRef="#br0" timeOffset="18075.0092">24888 751 440 0,'0'0'48'15,"0"0"-14"-15,0 0-12 0,0 0-14 16,0 0-7-16,0 0-6 0,0 0-1 0,0 0 0 15,0 0 0-15,0 0 4 0,29 48-1 16,-19-1 2-16,1 10 1 0,0 8 0 16,-2 8-2-16,0 3 3 0,-3 1-1 15,-1-1-4-15,-4-4 1 0,-1-4-8 16,0-3-12-16,-3-4-13 0,-3-3-16 0,-1-6-27 16,-4-4-22-16,0-7-53 15</inkml:trace>
  <inkml:trace contextRef="#ctx0" brushRef="#br0" timeOffset="18711.7267">24806 1410 358 0,'0'0'59'0,"0"0"-10"0,0 0-12 15,0-90-9-15,8 69-9 0,1-2-6 16,3 0-7-16,2 1-1 0,2 0-2 15,3 2 1-15,-1 2-3 16,3 6-1-16,0 4 0 0,1 4-1 0,1 4 0 16,2 2-3-16,1 11 2 0,-2 6-1 15,-1 5 0-15,-2 5 2 0,-1 6-3 16,-1 4 0-16,-5 2-1 0,-2 2-2 16,-2 0 1-16,-6 2-2 0,-4-1 3 15,0-2-3-15,-6-5 4 0,-5-6 1 0,-1-6 2 16,4-8 1-16,-5-8 3 0,5-5 0 15,-2-4 3-15,-4-4 1 0,2-11-1 16,-1-10 0-16,5-4-1 0,5-6 0 16,3-2-2-16,3-3 0 0,8 2-1 15,8 0-1-15,3 0-2 0,4 1-1 16,2 4-7-16,4 1-6 0,3 7-11 16,-2 3-11-16,1 7-13 0,-6 4-12 15,0 8-11-15,-8 3-1 0,1 0 5 16,-6 7 13-16,-3 7 19 0,-2 0 12 0,-1 4 15 15,-5-3 5-15,-3-7 5 0,-1 1 2 16,0-3 9-16,0 1 14 0,0-2 19 16,0-5 15-16,0 0 15 0,0 0-3 15,0 2-9-15,0 0-10 0,0-2-13 16,0 0-7-16,0 1-5 0,0-1-8 0,0 0-11 16,0 0-3-16,-1 0-5 15,1 0-3-15,-1 0-4 0,1 0 1 16,0 0-1-16,-2 8 3 0,2-2 2 15,0 7 0-15,0 4-1 0,0-4 2 0,0 2 0 16,2-5 1-16,-1-5 1 0,3 1 0 16,1-5 4-16,5 0-1 0,6-1 0 15,0-3 2-15,4-10-2 0,-1-2 1 16,-6-5-3-16,-4-2 0 0,-2-1-4 16,-7 1-9-16,-6 3-23 0,-13 3-24 0,-8 5-57 15,-13 7-130-15</inkml:trace>
  <inkml:trace contextRef="#ctx0" brushRef="#br0" timeOffset="19125.4768">26228 836 434 0,'0'0'52'0,"0"0"-19"0,0 0-9 0,0 0-14 16,0 0-10-16,0 0-7 0,0 0 0 15,0 0-1-15,0 0 5 0,0 0 0 16,35 117 2-16,-22-44 3 0,0 8 0 16,-3 3-2-16,-1-1 0 0,-3 0-4 0,-5-5 0 15,-1 0-1-15,-2-7 0 16,-7-4-8-16,-3-6-9 0,-1-10-14 15,1-8-7-15,2-7-29 0,3-13-31 0,3-8-101 16</inkml:trace>
  <inkml:trace contextRef="#ctx0" brushRef="#br0" timeOffset="19415.658">26208 1027 429 0,'0'0'9'15,"0"0"-2"-15,0 0-5 16,0 0-3-16,0 0-3 0,0 0 0 0,93-36 0 16,-64 54 3-16,0 7 0 0,-1 3 1 15,3 4 0-15,-2 1 0 0,-3 2 0 16,-3-5-1-16,0-1 0 0,-4-3 0 16,-5-2-3-16,-2-7 1 0,-8-6-2 15,-2-2 0-15,-2 0 1 0,-10 4 3 0,-6-1 2 16,-9-2 2-16,-5-2 1 0,-5-3 0 15,-1 0-1-15,-2-1-1 0,-1 0-1 16,3-1-1-16,6 0-1 0,7 0-8 16,10-3-20-16,2 1-20 0,4 1-27 15,2-2-18-15,0 2 1 0</inkml:trace>
  <inkml:trace contextRef="#ctx0" brushRef="#br0" timeOffset="19793.7087">26830 932 335 0,'0'0'46'0,"0"0"-10"0,0 0-2 15,0 0-13-15,0 0-9 0,0 0-9 16,0 0-8-16,0 0-5 0,0 0 0 16,0 0 1-16,3-44 3 0,-9 59 4 0,-1 8 0 15,0 10 2-15,-2 3-1 16,5 4 2-16,1-1-1 0,1-1 3 15,2-1 0-15,0-2-2 0,0-5-1 0,3-3-1 16,0-3 1-16,0-8-1 0,0-1 2 16,3-6 0-16,-5-4 1 0,5 0 2 15,-3-1 0-15,0-1 1 0,7-2 0 16,1-1 0-16,5-4-1 0,5-8-1 16,-7-4-1-16,0-2 2 0,-3-3-1 0,-5-3-1 15,-1-5-8-15,-5-3-2 16,-3-1-1-16,-7-2-4 0,-4 3 5 0,-8 5-4 15,-3 4-1-15,-3 8 3 16,-1 3 1-16,0 5 0 0,4 7-7 0,3 0-8 16,4 8-10-16,4 6-10 0,3 2-9 0,4-3-4 15,5 2 0-15,2 3 1 16</inkml:trace>
  <inkml:trace contextRef="#ctx0" brushRef="#br0" timeOffset="20023.7622">27105 826 300 0,'0'0'55'15,"0"0"-14"-15,0 0-20 0,0 0-6 0,0 0-6 16,0 0-7-16,0 0-5 16,0 0-1-16,0 0-1 0,0 0 1 15,36-16 0-15,-23 39 2 0,-4 4 1 16,-1 5 0-16,-2 3 1 0,1 0-2 0,-2 0 0 15,-2 0-2-15,-1-2-7 0,0-1-6 16,-1-2-10-16,1-8-20 0,-1 0-29 16,-1-8-22-16</inkml:trace>
  <inkml:trace contextRef="#ctx0" brushRef="#br0" timeOffset="20149.8679">27222 640 260 0,'0'0'-19'0,"0"0"-8"16,0 0-19-16,0 0-17 0</inkml:trace>
  <inkml:trace contextRef="#ctx0" brushRef="#br0" timeOffset="20520.262">27449 789 316 0,'0'0'44'0,"0"0"-12"0,0 0-12 16,0 0-9-16,0 0-7 0,0 0-8 15,0 0-3-15,0 0 3 0,0 0 2 16,0 0-2-16,51 37 0 0,-43-4 1 16,-2 2 1-16,1-1 2 0,-3 0 1 15,1-2-1-15,-1-5 1 0,-1-7 0 0,-1-9 2 16,-1-5 0-16,-1-6 3 0,0 0 4 15,0 0-1-15,6 0-1 0,4-3-1 16,3-11-5-16,4-6 1 0,1-6-2 16,-1-1-1-16,1-3 3 0,-3 0-3 15,-2 0 2-15,0 3 0 0,-2 3 1 16,-4 7 4-16,-4 6 2 0,1 7 1 16,-4 4-1-16,0-1-8 0,0 1-6 15,1-2-4-15,1 2 2 0,2 0 1 16,2 16 2-16,0 4 0 0,1 11-3 0,0-1-4 15,-3 4-5-15,1-2-7 0,1-4 0 16,1-2-12-16,1-8-22 0,3-4-32 16,2-6-60-16</inkml:trace>
  <inkml:trace contextRef="#ctx0" brushRef="#br0" timeOffset="20749.7004">28024 335 367 0,'0'0'64'16,"0"0"-29"-16,0 0-17 0,0 0-16 15,0 0-9-15,0 0 0 0,0 0 0 16,0 0 1-16,0 0 0 0,0 0 1 16,38 82 0-16,-35-43 0 0,0 4 3 0,-1 2-2 15,-2 1 1-15,0-1-6 0,0 3-1 16,0 0-9-16,0-1-9 15,-5-1-21-15,2-2-21 0,-1-3-26 16,1-5-38-16</inkml:trace>
  <inkml:trace contextRef="#ctx0" brushRef="#br0" timeOffset="21207.8357">27851 647 495 0,'0'0'17'0,"0"0"-7"16,0 0-6-16,0 0-1 0,0 0 0 15,96-85 1-15,-53 65 0 0,2 0-1 16,-1-1-1-16,0 1 1 0,-5 2 0 16,0 1 0-16,-6 2 0 0,-4 1-2 15,-3 2-1-15,-10 3 1 0,0 3-2 16,-7 1 0-16,-5 2 1 0,0 2-4 0,-4 1-2 15,0-2 0-15,0 2-4 0,2 0-2 16,-2-1 2-16,1 1-1 0,-1 0 4 16,0 0 3-16,-6 3-1 0,-2 6 1 15,-2 0-1-15,2 0 0 0,1 4 0 16,3-6 1-16,-1 9 1 0,4-7 0 0,1 4 1 16,0 5 1-16,0-6 1 15,0 5-1-15,4-2 0 0,4-1 1 0,0 4 0 16,4-5 1-16,-2-1-2 15,2-1 0-15,0-1 1 0,-3 0 0 0,0-2 0 16,2 2 0-16,-3-4 0 0,2 3 1 16,-3-3-1-16,-4-2-1 0,1-1 1 15,-4-3-1-15,0 4 2 0,-1 4 1 16,-13 7 1-16,-9 2 0 0,-8-2-8 16,-8 0-14-16,0 2-46 0,0-2-56 0,4 1-118 15</inkml:trace>
  <inkml:trace contextRef="#ctx0" brushRef="#br0" timeOffset="21797.6834">25242 2351 479 0,'0'0'28'15,"0"0"-7"-15,0 0-9 0,0 0-6 16,0 0-5-16,0 0-4 0,0 0-3 16,0 0 0-16,0 0 0 0,-8-23 2 0,8 44 0 15,7 10 0-15,0 5 3 16,0 7 10-16,1 3-3 0,0 2 5 0,-4 0-7 15,1 4-12-15,-4-2-1 16,1-2-6-16,-2 2-8 0,0-2-5 0,1-6-9 16,-1-3-14-16,0-16-12 0,0-7-15 15,0-4-20-15,0-6-13 0</inkml:trace>
  <inkml:trace contextRef="#ctx0" brushRef="#br0" timeOffset="22306.2721">25011 2659 419 0,'0'0'32'0,"0"0"-13"15,0 0-13-15,0 0-7 0,0 0-3 0,0 0 3 16,0 0 1-16,79-15 2 16,-34 9 1-16,10-2-2 0,3-2 2 15,3-1-9-15,-2 0 8 0,-8-2-9 16,-7 1 7-16,-9-1 0 0,-7 1-10 0,-7 2 11 15,-8 0-11-15,-4 2 12 0,-3 1 2 16,-2 4-3-16,-1 0 1 0,-3 3-1 16,0-6 2-16,0 0-3 0,0 0 0 15,-2-3 0-15,0 6-2 0,-2 0 1 16,2 0-1-16,2 3-3 0,-6 0 2 0,-4 0 0 16,-4 5 0-16,-4 5 2 15,4 4 11-15,1 2-11 0,5-5 9 16,0 5-10-16,2-2-2 0,3-1 8 15,0 4-6-15,2-6 7 0,-1 3-8 0,2-1 2 16,0-1 0-16,0 0-1 0,0-2 2 16,2 1 0-16,4-4 0 0,1 4 0 15,1-6 3-15,6 2-2 0,3-4 1 16,2-3 1-16,10 0-2 0,1-3 2 16,0-6-2-16,1-2-1 0,-4-2-1 0,-2-3 0 15,-6 2-1-15,-4-3-6 16,-6 3 6-16,-6-1-10 0,-3-1 0 0,-1-2-5 15,-10-1-16-15,-6 4 10 16,-5 4-6-16,-2 5 12 0,-5 3 8 0,0 3 2 16,0 0 1-16,2 6-2 0,4 1 5 15,4 4-19-15,0 1 1 0,9-3-26 16,-1-1-20-16,5-4-12 0</inkml:trace>
  <inkml:trace contextRef="#ctx0" brushRef="#br0" timeOffset="22811.7318">25945 2456 372 0,'0'0'44'0,"0"0"-18"0,0 0-12 16,0 0-12-16,0 0-8 0,0 0-1 15,0 0 1-15,0 0 0 0,0 0 4 16,0 0 0-16,0 24 2 0,3 2 9 0,0 1-1 15,0-1 3-15,1-2-3 0,2-2-8 16,1-4 0-16,2-2 1 16,-2-5 1-16,0-2 0 0,1-2 1 0,-5-5 2 15,6 1 1-15,-3-3 3 0,4 0 1 16,6 0 0-16,-1-4-1 0,5-7-3 0,-2-2-2 16,-1-4 2-16,-3 0-9 15,2-3 7-15,-4 1-7 0,1-3-5 16,-3 2 8-16,-1 2-9 0,-3 4 9 15,-1 1 1-15,-2 4-1 0,-2 3 0 0,1 1-1 16,-2 5-1-16,0-1-1 0,0 1-6 16,0-2-3-16,1 1-4 0,-1 1-1 15,0 0 5-15,0 0 5 0,3 1 5 16,0 13 2-16,2 5 11 0,3 4-11 16,-1-4 10-16,2-1-10 0,1-1 0 0,-1-7 7 15,1 1-7-15,0-4 10 0,-2 0-7 16,6-2 3-16,-5-3 0 0,3-2 2 15,6 0-3-15,0-7-5 16,4-7 6-16,-3-1-10 0,-2-4-3 0,-2 0 8 16,-1-1-11-16,-4-2 12 0,-2 3-6 15,-1 4-7-15,-7-3-14 0,0-2-18 16,-4 2-24-16,-7-5-24 0,-3 6-5 16,1 5-3-16</inkml:trace>
  <inkml:trace contextRef="#ctx0" brushRef="#br0" timeOffset="23265.571">26866 2264 254 0,'0'0'34'0,"0"0"-5"16,0 0-10-16,0 0-3 0,0 0-5 0,0 0-9 15,0 0-4-15,0 0-3 0,0 0-1 16,0-51-1-16,-13 51 4 0,-5 9 2 16,-6 4 1-16,1 6 2 0,3 2-2 15,4 0-1-15,0 2 1 0,6 2 0 16,2-3 0-16,2 1 1 0,1-6-1 0,4 0 1 16,1-1 0-16,0-4 2 15,0 3-1-15,3-4 0 0,1-3 3 16,7 1 1-16,-5-3 2 0,7-1 5 15,3-5 0-15,-1 0 4 0,6-7-2 0,-2-3-2 16,-1-5-2-16,0-2-2 0,-3-3-3 16,1-3-1-16,-5-1 3 0,2-2-3 15,-3 0 2-15,-1-1 3 0,-3 9 0 16,-1-2 2-16,-2 10 1 0,-3 3-3 16,2 1-3-16,-2 6-4 0,0-1-3 0,0 1-6 15,0-2-5-15,0 2-2 16,0 0-1-16,0 9-3 0,-6 10-2 0,-1 8-9 15,1 2-7-15,2 0-8 16,1-1-1-16,3-1-5 0,1-2-28 0,8-4-45 16</inkml:trace>
  <inkml:trace contextRef="#ctx0" brushRef="#br0" timeOffset="24365.7975">27123 2142 300 0,'0'0'34'0,"0"0"-13"0,0 0-12 16,0 0-3-16,0 0-4 0,0 0-2 15,0 0-1-15,93-17 0 0,-75 34-2 16,2 4 2-16,-2 3 0 0,-2 3 0 16,-1 2 0-16,-4 0 2 0,0-2-1 15,-5-7 0-15,-1 0 1 0,-4-8 1 16,-1 0 2-16,0 1-2 0,-2-6 1 0,-5 2 2 15,4-6 0-15,0 1 3 0,-5-4 0 16,-2 0-2-16,-4-7 1 0,-2-7-3 16,6 4-4-16,6-7-5 0,4-2-3 15,1-1-1-15,12-6 1 0,0 4 2 16,4 6 3-16,-1 2-3 0,3 3 2 16,1 3-1-16,3 5 3 0,3-2-1 15,0 3 1-15,5 1-1 0,1 1-3 16,2 0 1-16,4-2 2 0,1 2-1 15,1-3 2-15,-2-1 1 0,-5-3 1 0,-4-1 0 16,-4-2 1-16,-5 0 0 0,2-1-1 16,-3-1 0-16,-2-2 1 0,3 1-1 15,-1-2 0-15,-2 1 1 0,1 0 1 16,-4 2 0-16,-2 3-1 0,-4-2 1 16,-2 6 1-16,-4 1-5 0,1 1-4 0,-3-3-11 15,0 2-11-15,0-6-8 0,-5 1-4 16,-5 4 3-16,-6 1 12 0,-3 4 10 15,-7 0 8-15,2 4 4 16,-1 6 3-16,1 1 0 0,0 4 1 0,0 1 3 16,1 3-2-16,3 1 2 0,2 2 3 15,4 1 3-15,2 1 0 0,5-1 1 16,2 0-5-16,4-6-1 0,1-1 1 16,1-2 2-16,11-5 4 0,5 0 3 15,4-9 0-15,3-1 1 0,5-16-7 0,4-6-3 16,2-9-4-16,1-3-3 0,2-4-2 15,-4-3-2-15,-2 2 2 0,-6-2 1 16,-5 1 1-16,-4-2-8 0,-5 0-2 16,-5 1 5-16,-2-2 0 0,-3 1 16 15,-2 2 0-15,0 2 4 0,-4 2 4 16,0 7 3-16,1 8 2 0,0 10-1 16,3 8 0-16,0 4-8 0,-2-2-6 15,2 2-13-15,0-1-2 0,-1 1-1 16,-2 0-1-16,0 9 5 0,-3 9 1 0,2 9 1 15,-2 5 2-15,5 5 0 0,1 0-1 16,0 2 0-16,1 2 17 0,8 0-4 16,-2 0 4-16,5 0 1 0,2-1-15 15,1-3 2-15,3-2-2 0,0-4 2 16,2-6-2-16,0-5 1 0,-1-6 2 0,1-9 2 16,0-5 2-16,1-2-2 15,2-12 1-15,0-5 0 0,-1-8-4 16,-2-1 2-16,0-5-1 0,-4 0-16 15,-2-3 0-15,0 0-1 0,-3-1-5 0,-4 1 18 16,1-2-3-16,-4 3-9 0,-1 2 3 16,-3 10-4-16,0 1 0 0,0 10 5 15,0 6-4-15,0 2-4 0,0 4 1 16,0 0 1-16,-9 0 5 0,-1 5 4 16,-3 7-1-16,4 3 3 0,2 1 0 0,2-2 1 15,0 3-1-15,4 1 2 0,-1 2 0 16,2 4 1-16,0-3 0 0,5 2 2 15,4-1 12-15,2-1 1 16,3-1 2-16,1 0 1 0,2-2-12 0,0-3 3 16,3 1 2-16,-2-4 1 0,-4-2-2 15,-1-3-2-15,-3-3-3 0,-1-1-2 16,0 2 0-16,-5-3 2 0,1-1 3 16,-5-1 4-16,0 0 0 0,-3 0-6 15,-15 3-13-15,-17 2-28 0,-17 4-31 0,-10 0-55 16,-7 0-117-16</inkml:trace>
  <inkml:trace contextRef="#ctx0" brushRef="#br0" timeOffset="24934.1192">29397 1437 177 0,'0'0'28'0,"0"0"-9"15,0 0-11-15,0 0-3 0,0 0-1 16,0 0 0-16,0 0 3 0,0 0-1 16,0 0 2-16,-42 3 1 0,29 11 0 15,0 2-2-15,1 6-4 0,2 3 0 0,2 3-3 16,0 3-2-16,5 0 2 0,2 1 2 15,1-3-2-15,1 1 2 0,10-7-2 16,3 0 0-16,2-5-4 0,7-4-4 16,2-3-11-16,0-7-11 0,3-3-16 15,-3-1-14-15,-1-3-8 0,-1-6 4 16</inkml:trace>
  <inkml:trace contextRef="#ctx0" brushRef="#br0" timeOffset="25666.0577">29693 1449 132 0,'0'0'43'0,"0"0"-3"16,0 0-4-16,0 0-9 0,0 0-5 15,0 0-8-15,0 0-6 0,0 0-7 16,0 0-1-16,8-24-4 0,-8 23-1 0,0 1 0 16,0 0 2-16,1 0 0 15,2 1 3-15,2 7-1 0,1-1 2 16,2-1 2-16,-1 0-2 0,1-1 5 15,1 0 2-15,0-3 7 0,2 0 2 0,0-2 2 16,5 0-2-16,-5 0-4 0,4 0-3 16,0-7-3-16,-1-3-3 0,1-4 0 15,-3-1 0-15,-2 0-1 0,0-3-1 16,-4 5-1-16,-3-3-2 0,-3 0-4 16,0-2-4-16,-5-3-8 0,-3 5-4 0,-4 0 0 15,4 8 3-15,-6 2 6 16,-1 2 2-16,-1 4 4 0,-6 0 2 15,2 9 1-15,2 2 5 0,0 4 0 16,-1 5 0-16,3 0 3 0,0 1 0 0,3 0-1 16,4 1-3-16,1-1 2 0,3 1-2 15,5 0-1-15,0 1 1 0,6-1 0 16,6 1 0-16,1-3 1 0,4-3 0 16,2-5 1-16,4-5 2 0,3-4-2 15,0-3-1-15,3-6 0 0,0-8-2 0,3-4 1 16,-2-4-1-16,-1-1-3 0,-2-1 1 15,-5-1 1-15,0 3 1 0,-6-3 3 16,0 0-1-16,-3 0 1 0,-2 1 3 16,-3 6 0-16,-1 2 3 0,-3 6 0 15,-2 6 1-15,2-1-2 0,-4 5-1 16,0-2-3-16,0 2-7 0,1 0-3 16,-1-2-2-16,2 2 0 0,1 0 1 15,-1 11 2-15,4 7 2 0,0 5 0 16,-1 0 2-16,0-2 0 0,-2-4 0 0,0-2 1 15,-2-4 0-15,2 0 1 0,0-1 0 16,-1-5 3-16,1 1-1 0,0-4 4 16,0 2 2-16,6-3 1 0,2-1 1 15,7-6-1-15,4-7-3 0,0-3-4 16,1-4 1-16,-1 1 1 0,1-4-3 0,-2 2 1 16,-3 2-1-16,-4 6-1 15,-2 1 0-15,-5 5-2 0,-4 4 0 16,1-1-2-16,-4 4-2 0,0 0-2 15,5 0-1-15,0 4 1 0,6 4 3 0,1 6-1 16,-1 3 1-16,-1 1-5 0,-2 0-8 16,-2-6-14-16,2 2-16 0,-1-3-19 15,-2-2-11-15,3 2-32 0</inkml:trace>
  <inkml:trace contextRef="#ctx0" brushRef="#br0" timeOffset="25966.0549">30678 440 459 0,'0'0'39'0,"0"0"-9"16,0 0-16-16,0 0-9 0,0 0-11 15,0 0-3-15,0 0 1 0,0 0-2 0,0 0 5 16,0 0 0-16,2 38 2 0,3-1-3 15,2 3 4-15,-2 6 0 0,1 4 0 16,-1 3 1-16,0 3 1 16,1 3 0-16,-1 2 0 0,0 1 0 0,-3-2-9 15,-2 0-4-15,0-7-3 0,0-3-13 16,0-3-8-16,-1-12-12 0,0-11-26 16,-2-5-6-16,0-8-7 0,-3-2-3 15</inkml:trace>
  <inkml:trace contextRef="#ctx0" brushRef="#br0" timeOffset="26135.1731">30454 863 375 0,'0'0'7'0,"0"0"-6"15,0 0-2-15,0 0-1 0,0 0-6 0,110-35-23 16,-70 33-29-16,2 2-53 0</inkml:trace>
  <inkml:trace contextRef="#ctx0" brushRef="#br0" timeOffset="26732.6351">30927 848 228 0,'0'0'38'0,"0"0"-15"15,0 0-13-15,0 0-4 0,0 0-4 16,0 0-1-16,0 0 4 0,0 0 4 16,0 0 10-16,6-12 4 0,12 7-1 15,4-2-4-15,0-2-6 0,1-2-5 0,0-1-3 16,0-3-2-16,-1 0-2 0,0-2 2 15,-2 0 0-15,-4 1-2 0,-2-1-2 16,-1 1-4-16,-1 0-5 0,-5 4-5 16,-3 5-1-16,-1 3-1 0,-3-2-4 15,0 0 2-15,-3-3 1 0,-1 0 2 16,1 5 5-16,-8 3 5 0,-3 1 3 0,-4 7 4 16,-7 5 2-16,6 4-1 15,1 4-1-15,3 3 0 0,4 3-1 16,2-1-1-16,3 4 2 0,2 2 2 0,2-1-1 15,2 0 2-15,0-3 0 0,3 0 1 16,6-5 5-16,0-4-1 0,5-3 6 16,1-4 2-16,2-5 4 0,4-6 1 15,1 0-4-15,4-15-5 0,3-5-6 16,3-4-2-16,1-3-3 0,2-4 1 16,-2 1 0-16,-2 1 2 0,-2 1-1 15,-6 1 0-15,-3 5 1 0,-7 1-1 16,-2 7 2-16,-6 6-3 0,-2 5-1 15,-3 3-4-15,0-2-5 0,0 2 0 0,0 0-1 16,0 4 2-16,0 12 4 0,0 9 1 16,0 5 0-16,4-1 2 0,3-2 0 15,5-4 1-15,4-2 0 0,5-4 3 16,5-7-2-16,5-2-1 0,-1-5 0 16,0-3-2-16,-5 0-6 0,-3-9-5 0,-7 2-13 15,-6-6-13-15,-4 6-20 0,-5-5-11 16,-3-2-24-16</inkml:trace>
  <inkml:trace contextRef="#ctx0" brushRef="#br0" timeOffset="27482.0627">31932 194 309 0,'0'0'18'0,"0"0"-15"0,0 0-5 0,0 0-4 16,80 8-1-16,-49 7 1 0,8 8-1 15,2 4 0-15,6 9 0 0,1 7-1 16,0 8 1-16,-2 8 3 16,-4 8 2-16,-7 6 7 0,-8 8 3 0,-8 4 4 15,-6 3 4-15,-10 0 6 0,-3 0 4 16,-19-6 0-16,-11-6-1 0,-6-9-5 16,-9-10-6-16,0-5-4 0,-4-8-2 15,0-3-10-15,-3-2 4 0,-3-1-15 16,-1 2-25-16,0-1-46 0,0 1-147 0</inkml:trace>
  <inkml:trace contextRef="#ctx0" brushRef="#br0" timeOffset="97963.9535">10566 6490 17 0,'0'0'13'0,"0"0"1"0,0 0-3 0,0 0-3 16,0 0-1-16,0 0-1 0,0 0-1 0,0 0 5 16,0 0-2-16,-13 1 0 0,11 1 4 15,1-2-2-15,-3 2 0 0,4-2 0 16,-3 0-2-16,3 1 2 15,-1-1-1-15,-1 0 1 0,1 0-1 0,-1 0-2 16,1 2-1-16,-1-2-2 0,1 0-2 16,-1 1-3-16,1-1 0 0,-1 0 1 15,1 1-1-15,-2-1 4 0,3 3-3 16,0-3 0-16,0 1 0 0,-3 5 0 16,2-1 0-16,-1 1-2 0,0-2 2 0,0 1 2 15,2 1-2-15,0 0 5 0,0 0-4 16,0-6 1-16,0 0 0 0,0 5 0 15,0 1 0-15,0-2 2 0,0 3-1 16,0-5 0-16,0 3 0 0,2-1 1 16,0 1-1-16,0-2 1 0,-1 1-2 15,2 0 1-15,1 3 0 0,-1-4 1 16,3 3-2-16,0 1 0 0,-3-5 1 16,4 3-2-16,-3-2 4 0,-1-1-1 15,2 1 1-15,-5-3 1 0,3 1-1 0,1 2 0 16,-1-2-1-16,5 4-1 0,-3-3 0 15,-2-1-1-15,4 4-1 16,-3-2 0-16,-1-2 0 0,6 4 2 16,-5-2-2-16,-1-1-1 0,4 2 1 0,-2-1 1 15,3 3 0-15,1-1 2 0,-2 0-4 0,-1 0 1 16,4 2 1-16,-3-3-2 16,-1 0 1-16,3 3 1 0,-3-3 0 15,2 0 1-15,-2 1 0 0,1 0 1 16,-4-4-1-16,3 4 1 0,-2-2-2 0,3 3 1 15,1-2 0-15,-5-1-1 0,1 4 0 16,2-4-1-16,2 2 2 0,0 2-1 16,-1-1-1-16,6 1 3 15,-3 1-1-15,2-1 2 0,-1 1-1 0,2 0 0 16,0 0-2-16,2 2 1 0,0 0 0 16,-3-2 0-16,4 3-1 0,-2 0 1 15,0-3-1-15,0 4 0 0,-1 0 1 16,1-2 0-16,-2 2-1 0,5 0 0 15,-2-1 1-15,-1-1 0 0,2 3-1 0,0-3 2 16,0 1-3-16,3 0-1 0,-3 1 1 16,2-2 0-16,0 1 0 0,1 0 0 15,-1-3-1-15,1 4 1 0,1-4 0 16,-1 0 1-16,3 1 0 0,-2-1 0 16,-2-3-1-16,2 4 1 0,-3-4 1 0,2 1 0 15,0 0-1-15,-2 0 1 0,2 1 1 16,1-2-2-16,-1 2 5 0,3 1-6 15,-2-1 3-15,0 1-1 16,2-2-1-16,-1 1-1 0,0 0-1 0,-1-2 0 16,2 2 1-16,-3-1 0 0,1 1 1 15,-2 0 0-15,0 3 0 0,-1-3-2 16,-2 1 2-16,-2-2-2 0,0 0 1 16,1 0 1-16,-1 0 0 0,6 2 0 15,-6 0-1-15,0-4 1 0,0 2 0 0,3 0 0 16,0 2-1-16,4 0 1 0,-4-1-2 15,4 1 1-15,-4-1 0 0,1-1 0 16,0 2-1-16,0-1 1 0,-1 1 0 16,1-1 2-16,0 1-2 0,-1 0 0 15,0-2-1-15,2 1 1 0,0 0-2 16,-2 0 2-16,3 1-1 0,1-1 1 16,-1 1 1-16,3 0-2 0,-1-1 1 15,1 1-1-15,0 1 1 0,1-1-2 16,-1-1 1-16,-2 2 0 0,3 0 0 0,0 0 1 15,-2 4-1-15,0-3 1 0,-1 2 0 16,1 0 3-16,0 1-2 0,1-2-1 16,-2 1 1-16,3 0-2 15,-1-2 0-15,1 1 0 0,-1-1 0 0,1-1 0 16,-3 2 0-16,1 0 1 0,-1 0-1 16,1 0 0-16,-2 2 0 0,0-3 0 0,3 1 0 15,-2-1 1-15,0 1-1 16,2 0 1-16,-3 0-1 0,1 0 1 15,0 1 4-15,-2 1-7 0,2 1 7 0,-3-2-5 16,-1 1-1-16,3 1 1 0,-2-2 0 16,0-1 0-16,-2 2 1 0,2-1 0 15,-2 1-2-15,-1-3 1 0,1 2 1 16,-2-1-2-16,1 0 2 0,-1-1-1 16,2 2 0-16,-2-1 0 0,1-1-1 0,-1 3 1 15,0-3 1-15,3 2 0 0,1-1-1 16,-2 0 1-16,4 1-1 15,-3-2 1-15,1 1 0 0,-1 0-1 0,1-1 1 16,-1 3 1-16,0-3-2 0,2 2 0 16,-1-1 1-16,1 1-1 0,0 0 1 15,1 0 0-15,-2 1 0 0,3 0 1 16,-1-1-4-16,3 0 2 0,0-1 2 16,1 0-2-16,-4-1 0 0,2 1 1 15,-1 1-1-15,-2-1 0 0,1 1 0 0,-1-2 1 16,-2 1-1-16,0 0 1 0,0 1-1 15,0-2 1-15,-3 1-1 0,3 1 0 16,-2-1 0-16,0 0 0 0,0 1 0 16,-1-1 0-16,1 2 4 0,1 1-4 15,1 0 4-15,-2-1-4 0,2 1 1 16,-1 0-1-16,-1 2 0 0,1-1 2 16,-1 0-2-16,-1 0 0 0,1-1 1 15,-1 0-1-15,1 0-1 0,0-1 1 16,-1 1-1-16,3-1 2 0,-2 1-1 0,2 1 0 15,-3-1 0-15,3 0 0 0,-3 1-1 16,3-2 1-16,-3 1 0 0,4 0 0 16,-2 0 0-16,2-1 0 15,-1-1 0-15,1 2 0 0,-2-1 0 0,2 1 0 16,-2 0 2-16,-1 0-3 0,-2-1 1 0,1 1 1 16,-3-1-2-16,0 1 1 15,1 0-1-15,-2 0 1 0,1-2 1 16,-1 1-1-16,1 0 1 0,-4-3 1 15,1 0-2-15,1 3 0 0,1-1-2 0,0 3 4 16,-1-3-2-16,0-3 0 0,-1 4 0 16,2-1 1-16,0 4 3 0,2-1-4 15,-5 0 4-15,3-4-4 0,-3 2 0 16,2 0 1-16,-1-1-2 0,2 5 2 16,-3-5-1-16,1 1 1 0,-1-1 0 0,-2 1 0 15,2 1-1-15,-3-1 0 0,4 1 0 16,0 2 0-16,1 3-1 15,-3 1 1-15,3-2 0 0,-1 0 0 0,-1 2 3 16,-1 0-3-16,3 2 0 0,-1 0 0 16,0 5-2-16,0-1 3 0,-1 1 0 15,0 0 0-15,2 1-2 0,-2-1 2 16,0 0-3-16,0 1 3 0,1-2 0 16,0 1-1-16,-1 0 6 0,0 1-6 15,1-2 3-15,1 1-2 0,-3-2-1 0,4 0 0 16,-3 0 2-16,1 0-2 0,0 1 0 15,0 1-1-15,-1 1 0 0,0-1 2 16,1 4-2-16,0 1 2 16,1 0-1-16,-3 3 1 0,1 0-2 0,3-1 2 15,-3-4-2-15,-1-2 1 0,3-1 0 16,-1-3 0-16,0-1 0 0,0-1 2 16,-2 1 1-16,1 0-2 0,-2-1 1 15,0 0-2-15,2 0 1 0,-2-3-1 16,1 0 0-16,-1 1 0 0,-1-5 0 0,1 1-1 15,-1 3 1-15,3 1 0 0,-2 5-1 16,-1 2 2-16,3-1-1 0,-2 1 0 16,-1 0 0-16,2 2 0 0,-4 1 0 15,3-1 0-15,-1 0 0 0,-2-3 0 16,2-2 0-16,-1-1 1 0,-1-6-2 0,2 1 1 16,-1-3 0-16,-1-5 0 15,2 7 0-15,-1-6 0 0,-1-2-1 16,1 1 2-16,-1 3 3 0,-1 4-4 15,3 1 4-15,-1 6-1 0,0 0-3 0,-1 2 0 16,1 0 0-16,-2 0-2 0,0-2 2 16,0 2 2-16,0-2-4 0,0-1 5 15,0 1-3-15,0-7 1 0,0 3-1 16,0 1 0-16,0 0-1 0,0 5 0 16,0-8 1-16,-2 2 0 0,2-1 1 0,-1-3 0 15,1 7-1-15,-2-5 0 0,2 5-1 16,-2 4 2-16,-1-2-2 0,2 0 2 15,-2 1-1-15,1 1 0 16,1 2 3-16,-1 1-3 0,1-1 3 0,-1-2-2 16,1 1 0-16,-1-6 0 0,1 3-1 15,-1-4 0-15,1-4 0 0,-1 1 1 16,-2 1-1-16,4 1 0 0,-1 3 0 16,-2 0 2-16,0-2-2 0,2 1 1 15,-4 0-1-15,2 1 0 0,-1 1 0 0,0 2 1 16,-1 0 0-16,0 3 1 0,2 0-3 15,0 1 0-15,0 0 0 0,0 1 2 16,2-1 3-16,-2 0-2 0,1 1 2 16,-1-1-2-16,2-1-4 0,-1 0 4 15,1-2-2-15,-1-1 0 0,1 1 0 16,-3-1 0-16,2 0 1 0,-2-1 1 16,3 0-4-16,-4 1 2 0,2 1 0 15,0 0-1-15,0 0 1 0,0 1 0 16,-1 1 0-16,4-4 0 0,0 3-3 0,0-1 3 15,0-1-2-15,0 2 1 0,0-3 5 16,3 1-4-16,-2 0 5 0,-1 0-5 16,0 0 0-16,0-2 0 0,0 0 0 15,0-7 1-15,0 1 0 0,-4 0-1 16,4-6 1-16,-4 8-1 0,0-2 0 0,2-5 0 16,-1 3 0-16,-1 1 1 15,2-7-1-15,-2 7 0 0,3-2-1 0,-2 0 1 16,0 7-1-16,-1-1 2 15,1 0-2-15,0-4 2 0,1-1-1 0,1-3-1 16,-2 1 1-16,0 5-1 0,2 0 1 16,-2-1 0-16,0-1-1 0,1 0 2 15,-1 0-2-15,-1-1 1 0,1 2 0 16,2 0 1-16,-2 0 3 0,0 1-3 16,2 0 3-16,-1-7-4 0,1 0-2 0,-1 2 2 15,1-3 0-15,-1 1 2 0,1-8-1 16,-1 9 0-16,2-8-1 0,-1 6 1 15,1 1-1-15,-2 0 1 16,1 0-1-16,-3 1 0 0,4-1 0 0,-1 1 1 16,-1-1 1-16,1 1-1 0,-1 1-1 15,1-4 0-15,-1 2-1 0,1-3 1 16,1 2 1-16,-2 0-1 0,1 4 0 16,-1-5 2-16,2 9-3 0,0 0 1 15,0 2 0-15,0 6 1 0,0-7-1 0,0-3 0 16,0-4 0-16,0-1 0 0,0 1 0 15,0-6 0-15,0 4 0 0,0-6 2 16,0 1-2-16,0 0 1 0,0-6-1 16,0 0 0-16,0 0 0 0,0 2 1 15,0-1 0-15,0 1-1 0,0-1 1 16,0 1-2-16,0 0 0 0,0-1-1 16,0 0-3-16,-1 2-7 0,1-3-16 15,0 2-42-15,0-1-119 0,0 1-91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C4AB21FC-1F28-49D0-A4FB-B59B75A5C674}" type="datetimeFigureOut">
              <a:rPr lang="en-IN" smtClean="0"/>
              <a:t>22-02-2022</a:t>
            </a:fld>
            <a:endParaRPr lang="en-IN"/>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58FD5B64-67CC-42BB-A1A7-CE5CD8181540}" type="slidenum">
              <a:rPr lang="en-IN" smtClean="0"/>
              <a:t>‹#›</a:t>
            </a:fld>
            <a:endParaRPr lang="en-IN"/>
          </a:p>
        </p:txBody>
      </p:sp>
    </p:spTree>
    <p:extLst>
      <p:ext uri="{BB962C8B-B14F-4D97-AF65-F5344CB8AC3E}">
        <p14:creationId xmlns:p14="http://schemas.microsoft.com/office/powerpoint/2010/main" val="30223039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dirty="0"/>
              <a:t>Metallurgy is the science that explores why metals behave the way they do. It explains the properties, </a:t>
            </a:r>
            <a:r>
              <a:rPr lang="en-IN" sz="1200" dirty="0" err="1"/>
              <a:t>behavior</a:t>
            </a:r>
            <a:r>
              <a:rPr lang="en-IN" sz="1200" dirty="0"/>
              <a:t> and internal structure of metals. </a:t>
            </a:r>
          </a:p>
          <a:p>
            <a:pPr algn="just"/>
            <a:endParaRPr lang="en-IN" sz="1200" dirty="0"/>
          </a:p>
          <a:p>
            <a:pPr algn="just"/>
            <a:r>
              <a:rPr lang="en-IN" sz="1200" dirty="0"/>
              <a:t>Metallurgy also describes the treatments and processes that allow us to tailor a metal’s properties to a specific application.</a:t>
            </a:r>
          </a:p>
          <a:p>
            <a:endParaRPr lang="en-IN" dirty="0"/>
          </a:p>
        </p:txBody>
      </p:sp>
      <p:sp>
        <p:nvSpPr>
          <p:cNvPr id="4" name="Slide Number Placeholder 3"/>
          <p:cNvSpPr>
            <a:spLocks noGrp="1"/>
          </p:cNvSpPr>
          <p:nvPr>
            <p:ph type="sldNum" sz="quarter" idx="10"/>
          </p:nvPr>
        </p:nvSpPr>
        <p:spPr/>
        <p:txBody>
          <a:bodyPr/>
          <a:lstStyle/>
          <a:p>
            <a:fld id="{58FD5B64-67CC-42BB-A1A7-CE5CD8181540}" type="slidenum">
              <a:rPr lang="en-IN" smtClean="0"/>
              <a:t>3</a:t>
            </a:fld>
            <a:endParaRPr lang="en-IN"/>
          </a:p>
        </p:txBody>
      </p:sp>
    </p:spTree>
    <p:extLst>
      <p:ext uri="{BB962C8B-B14F-4D97-AF65-F5344CB8AC3E}">
        <p14:creationId xmlns:p14="http://schemas.microsoft.com/office/powerpoint/2010/main" val="25276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FAAF173-16FE-4B33-9730-9FC10023F49B}" type="datetimeFigureOut">
              <a:rPr lang="en-IN" smtClean="0"/>
              <a:t>22-02-2022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1692113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FAAF173-16FE-4B33-9730-9FC10023F49B}" type="datetimeFigureOut">
              <a:rPr lang="en-IN" smtClean="0"/>
              <a:t>22-02-2022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2363906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FAAF173-16FE-4B33-9730-9FC10023F49B}" type="datetimeFigureOut">
              <a:rPr lang="en-IN" smtClean="0"/>
              <a:t>22-02-2022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343302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FAAF173-16FE-4B33-9730-9FC10023F49B}" type="datetimeFigureOut">
              <a:rPr lang="en-IN" smtClean="0"/>
              <a:t>22-02-2022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2615395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AAF173-16FE-4B33-9730-9FC10023F49B}" type="datetimeFigureOut">
              <a:rPr lang="en-IN" smtClean="0"/>
              <a:t>22-02-2022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97328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FAAF173-16FE-4B33-9730-9FC10023F49B}" type="datetimeFigureOut">
              <a:rPr lang="en-IN" smtClean="0"/>
              <a:t>22-02-2022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2723583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FAAF173-16FE-4B33-9730-9FC10023F49B}" type="datetimeFigureOut">
              <a:rPr lang="en-IN" smtClean="0"/>
              <a:t>22-02-2022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77153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FAAF173-16FE-4B33-9730-9FC10023F49B}" type="datetimeFigureOut">
              <a:rPr lang="en-IN" smtClean="0"/>
              <a:t>22-02-2022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56485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AF173-16FE-4B33-9730-9FC10023F49B}" type="datetimeFigureOut">
              <a:rPr lang="en-IN" smtClean="0"/>
              <a:t>22-02-2022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2257540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AAF173-16FE-4B33-9730-9FC10023F49B}" type="datetimeFigureOut">
              <a:rPr lang="en-IN" smtClean="0"/>
              <a:t>22-02-2022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3588904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AAF173-16FE-4B33-9730-9FC10023F49B}" type="datetimeFigureOut">
              <a:rPr lang="en-IN" smtClean="0"/>
              <a:t>22-02-2022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605C6C-2511-477C-AE31-11E5F0C1E3E1}" type="slidenum">
              <a:rPr lang="en-IN" smtClean="0"/>
              <a:t>‹#›</a:t>
            </a:fld>
            <a:endParaRPr lang="en-IN"/>
          </a:p>
        </p:txBody>
      </p:sp>
    </p:spTree>
    <p:extLst>
      <p:ext uri="{BB962C8B-B14F-4D97-AF65-F5344CB8AC3E}">
        <p14:creationId xmlns:p14="http://schemas.microsoft.com/office/powerpoint/2010/main" val="8561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AF173-16FE-4B33-9730-9FC10023F49B}" type="datetimeFigureOut">
              <a:rPr lang="en-IN" smtClean="0"/>
              <a:t>22-02-2022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05C6C-2511-477C-AE31-11E5F0C1E3E1}" type="slidenum">
              <a:rPr lang="en-IN" smtClean="0"/>
              <a:t>‹#›</a:t>
            </a:fld>
            <a:endParaRPr lang="en-IN"/>
          </a:p>
        </p:txBody>
      </p:sp>
    </p:spTree>
    <p:extLst>
      <p:ext uri="{BB962C8B-B14F-4D97-AF65-F5344CB8AC3E}">
        <p14:creationId xmlns:p14="http://schemas.microsoft.com/office/powerpoint/2010/main" val="346566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jyajyoti.Goswami@me.nitdg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customXml" Target="../ink/ink12.xml"/><Relationship Id="rId4" Type="http://schemas.openxmlformats.org/officeDocument/2006/relationships/image" Target="../media/image60.emf"/></Relationships>
</file>

<file path=ppt/slides/_rels/slide1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customXml" Target="../ink/ink4.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2.emf"/><Relationship Id="rId5" Type="http://schemas.openxmlformats.org/officeDocument/2006/relationships/customXml" Target="../ink/ink9.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969CB8-49AB-4D5C-97DF-23EF3A754922}"/>
              </a:ext>
            </a:extLst>
          </p:cNvPr>
          <p:cNvSpPr>
            <a:spLocks noGrp="1"/>
          </p:cNvSpPr>
          <p:nvPr>
            <p:ph type="ctrTitle"/>
          </p:nvPr>
        </p:nvSpPr>
        <p:spPr>
          <a:xfrm>
            <a:off x="1524000" y="1040542"/>
            <a:ext cx="9144000" cy="1660615"/>
          </a:xfrm>
        </p:spPr>
        <p:txBody>
          <a:bodyPr>
            <a:normAutofit fontScale="90000"/>
          </a:bodyPr>
          <a:lstStyle/>
          <a:p>
            <a:r>
              <a:rPr lang="en-US" b="1" dirty="0"/>
              <a:t>MEC 402 </a:t>
            </a:r>
            <a:r>
              <a:rPr lang="en-US" dirty="0"/>
              <a:t/>
            </a:r>
            <a:br>
              <a:rPr lang="en-US" dirty="0"/>
            </a:br>
            <a:r>
              <a:rPr lang="en-US" b="1" dirty="0"/>
              <a:t>Casting, Welding and Forming</a:t>
            </a:r>
            <a:endParaRPr lang="en-IN" b="1" dirty="0"/>
          </a:p>
        </p:txBody>
      </p:sp>
      <p:sp>
        <p:nvSpPr>
          <p:cNvPr id="3" name="Subtitle 2">
            <a:extLst>
              <a:ext uri="{FF2B5EF4-FFF2-40B4-BE49-F238E27FC236}">
                <a16:creationId xmlns="" xmlns:a16="http://schemas.microsoft.com/office/drawing/2014/main" id="{35846666-06C0-462D-8928-5C13D4B76D31}"/>
              </a:ext>
            </a:extLst>
          </p:cNvPr>
          <p:cNvSpPr>
            <a:spLocks noGrp="1"/>
          </p:cNvSpPr>
          <p:nvPr>
            <p:ph type="subTitle" idx="1"/>
          </p:nvPr>
        </p:nvSpPr>
        <p:spPr>
          <a:xfrm>
            <a:off x="1524000" y="4156843"/>
            <a:ext cx="9144000" cy="1380928"/>
          </a:xfrm>
        </p:spPr>
        <p:txBody>
          <a:bodyPr>
            <a:normAutofit fontScale="92500" lnSpcReduction="20000"/>
          </a:bodyPr>
          <a:lstStyle/>
          <a:p>
            <a:r>
              <a:rPr lang="en-US" sz="3200" b="1" dirty="0"/>
              <a:t>Dr. Arjyajyoti Goswami</a:t>
            </a:r>
          </a:p>
          <a:p>
            <a:r>
              <a:rPr lang="en-US" sz="3200" b="1" dirty="0">
                <a:hlinkClick r:id="rId2"/>
              </a:rPr>
              <a:t>arjyajyoti.Goswami@me.nitdgp.ac.in</a:t>
            </a:r>
            <a:endParaRPr lang="en-US" sz="3200" b="1" dirty="0"/>
          </a:p>
          <a:p>
            <a:r>
              <a:rPr lang="en-US" sz="3200" b="1" dirty="0"/>
              <a:t>+91-9953167384</a:t>
            </a:r>
            <a:endParaRPr lang="en-IN" sz="3200" b="1" dirty="0"/>
          </a:p>
        </p:txBody>
      </p:sp>
    </p:spTree>
    <p:extLst>
      <p:ext uri="{BB962C8B-B14F-4D97-AF65-F5344CB8AC3E}">
        <p14:creationId xmlns:p14="http://schemas.microsoft.com/office/powerpoint/2010/main" val="3839546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7655" y="126124"/>
            <a:ext cx="4997669" cy="3939540"/>
          </a:xfrm>
          <a:prstGeom prst="rect">
            <a:avLst/>
          </a:prstGeom>
          <a:noFill/>
        </p:spPr>
        <p:txBody>
          <a:bodyPr wrap="square" rtlCol="0">
            <a:spAutoFit/>
          </a:bodyPr>
          <a:lstStyle/>
          <a:p>
            <a:r>
              <a:rPr lang="en-IN" sz="3200" b="1" dirty="0"/>
              <a:t>Fusion Zone / Weld Zone/ Weld Metal Zone</a:t>
            </a:r>
          </a:p>
          <a:p>
            <a:endParaRPr lang="en-IN" dirty="0"/>
          </a:p>
          <a:p>
            <a:pPr algn="just"/>
            <a:r>
              <a:rPr lang="en-IN" sz="2400" dirty="0"/>
              <a:t>Weld Metal is formed as well as the weld metal solidifies from molten state. This is a mixture of parent metal and electrode (or filler metal). The ratio depends on welding process used, type of joint and plate thickness. </a:t>
            </a:r>
          </a:p>
          <a:p>
            <a:r>
              <a:rPr lang="en-IN" sz="2400" dirty="0"/>
              <a:t>Weld Zone resembles a cast metal.</a:t>
            </a:r>
          </a:p>
        </p:txBody>
      </p:sp>
      <p:pic>
        <p:nvPicPr>
          <p:cNvPr id="3" name="Picture 2"/>
          <p:cNvPicPr>
            <a:picLocks noChangeAspect="1"/>
          </p:cNvPicPr>
          <p:nvPr/>
        </p:nvPicPr>
        <p:blipFill rotWithShape="1">
          <a:blip r:embed="rId2"/>
          <a:srcRect l="45920" t="46438" r="8563" b="2758"/>
          <a:stretch/>
        </p:blipFill>
        <p:spPr>
          <a:xfrm>
            <a:off x="5391807" y="0"/>
            <a:ext cx="6543617" cy="5477801"/>
          </a:xfrm>
          <a:prstGeom prst="rect">
            <a:avLst/>
          </a:prstGeom>
        </p:spPr>
      </p:pic>
      <p:sp>
        <p:nvSpPr>
          <p:cNvPr id="4" name="Rectangle 3"/>
          <p:cNvSpPr/>
          <p:nvPr/>
        </p:nvSpPr>
        <p:spPr>
          <a:xfrm>
            <a:off x="157655" y="4065664"/>
            <a:ext cx="5234152" cy="2308324"/>
          </a:xfrm>
          <a:prstGeom prst="rect">
            <a:avLst/>
          </a:prstGeom>
        </p:spPr>
        <p:txBody>
          <a:bodyPr wrap="square">
            <a:spAutoFit/>
          </a:bodyPr>
          <a:lstStyle/>
          <a:p>
            <a:pPr algn="just"/>
            <a:r>
              <a:rPr lang="en-IN" sz="2400" dirty="0"/>
              <a:t>Similar to a casting process, the microstructure in the weld fusion zone is expected to change significantly due to </a:t>
            </a:r>
            <a:r>
              <a:rPr lang="en-IN" sz="2400" dirty="0" err="1"/>
              <a:t>remelting</a:t>
            </a:r>
            <a:r>
              <a:rPr lang="en-IN" sz="2400" dirty="0"/>
              <a:t> and solidification of metal at the temperature beyond the effective </a:t>
            </a:r>
            <a:r>
              <a:rPr lang="en-IN" sz="2400" dirty="0" err="1"/>
              <a:t>liquidus</a:t>
            </a:r>
            <a:r>
              <a:rPr lang="en-IN" sz="2400" dirty="0"/>
              <a:t> temperature.</a:t>
            </a:r>
          </a:p>
        </p:txBody>
      </p:sp>
      <p:sp>
        <p:nvSpPr>
          <p:cNvPr id="5" name="Rectangle 4"/>
          <p:cNvSpPr/>
          <p:nvPr/>
        </p:nvSpPr>
        <p:spPr>
          <a:xfrm>
            <a:off x="5839424" y="5896332"/>
            <a:ext cx="6096000" cy="830997"/>
          </a:xfrm>
          <a:prstGeom prst="rect">
            <a:avLst/>
          </a:prstGeom>
        </p:spPr>
        <p:txBody>
          <a:bodyPr>
            <a:spAutoFit/>
          </a:bodyPr>
          <a:lstStyle/>
          <a:p>
            <a:r>
              <a:rPr lang="en-IN" sz="2400" dirty="0"/>
              <a:t>The Weld Zone is highly homogeneous because of complete mixing.</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449E5825-F983-40E8-8ACA-7D677D2D143D}"/>
                  </a:ext>
                </a:extLst>
              </p14:cNvPr>
              <p14:cNvContentPartPr/>
              <p14:nvPr/>
            </p14:nvContentPartPr>
            <p14:xfrm>
              <a:off x="5929920" y="2599560"/>
              <a:ext cx="3019680" cy="2271600"/>
            </p14:xfrm>
          </p:contentPart>
        </mc:Choice>
        <mc:Fallback xmlns="">
          <p:pic>
            <p:nvPicPr>
              <p:cNvPr id="6" name="Ink 5">
                <a:extLst>
                  <a:ext uri="{FF2B5EF4-FFF2-40B4-BE49-F238E27FC236}">
                    <a16:creationId xmlns:a16="http://schemas.microsoft.com/office/drawing/2014/main" id="{449E5825-F983-40E8-8ACA-7D677D2D143D}"/>
                  </a:ext>
                </a:extLst>
              </p:cNvPr>
              <p:cNvPicPr/>
              <p:nvPr/>
            </p:nvPicPr>
            <p:blipFill>
              <a:blip r:embed="rId4"/>
              <a:stretch>
                <a:fillRect/>
              </a:stretch>
            </p:blipFill>
            <p:spPr>
              <a:xfrm>
                <a:off x="5920560" y="2590200"/>
                <a:ext cx="3038400" cy="2290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437200" y="1154520"/>
              <a:ext cx="6414120" cy="4391640"/>
            </p14:xfrm>
          </p:contentPart>
        </mc:Choice>
        <mc:Fallback xmlns="">
          <p:pic>
            <p:nvPicPr>
              <p:cNvPr id="7" name="Ink 6"/>
              <p:cNvPicPr/>
              <p:nvPr/>
            </p:nvPicPr>
            <p:blipFill>
              <a:blip r:embed="rId6"/>
              <a:stretch>
                <a:fillRect/>
              </a:stretch>
            </p:blipFill>
            <p:spPr>
              <a:xfrm>
                <a:off x="2431440" y="1148400"/>
                <a:ext cx="6422760" cy="4400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8643960" y="4619520"/>
              <a:ext cx="2852280" cy="940320"/>
            </p14:xfrm>
          </p:contentPart>
        </mc:Choice>
        <mc:Fallback xmlns="">
          <p:pic>
            <p:nvPicPr>
              <p:cNvPr id="8" name="Ink 7"/>
              <p:cNvPicPr/>
              <p:nvPr/>
            </p:nvPicPr>
            <p:blipFill>
              <a:blip r:embed="rId8"/>
              <a:stretch>
                <a:fillRect/>
              </a:stretch>
            </p:blipFill>
            <p:spPr>
              <a:xfrm>
                <a:off x="8637120" y="4611600"/>
                <a:ext cx="2867400" cy="953640"/>
              </a:xfrm>
              <a:prstGeom prst="rect">
                <a:avLst/>
              </a:prstGeom>
            </p:spPr>
          </p:pic>
        </mc:Fallback>
      </mc:AlternateContent>
    </p:spTree>
    <p:extLst>
      <p:ext uri="{BB962C8B-B14F-4D97-AF65-F5344CB8AC3E}">
        <p14:creationId xmlns:p14="http://schemas.microsoft.com/office/powerpoint/2010/main" val="3852156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3547241" cy="1077218"/>
          </a:xfrm>
          <a:prstGeom prst="rect">
            <a:avLst/>
          </a:prstGeom>
        </p:spPr>
        <p:txBody>
          <a:bodyPr wrap="square">
            <a:spAutoFit/>
          </a:bodyPr>
          <a:lstStyle/>
          <a:p>
            <a:r>
              <a:rPr lang="en-IN" sz="3200" b="1" dirty="0"/>
              <a:t>Weld Interface</a:t>
            </a:r>
          </a:p>
          <a:p>
            <a:endParaRPr lang="en-IN" sz="3200" b="1" dirty="0"/>
          </a:p>
        </p:txBody>
      </p:sp>
      <p:pic>
        <p:nvPicPr>
          <p:cNvPr id="3" name="Picture 2"/>
          <p:cNvPicPr>
            <a:picLocks noChangeAspect="1"/>
          </p:cNvPicPr>
          <p:nvPr/>
        </p:nvPicPr>
        <p:blipFill>
          <a:blip r:embed="rId2"/>
          <a:stretch>
            <a:fillRect/>
          </a:stretch>
        </p:blipFill>
        <p:spPr>
          <a:xfrm>
            <a:off x="1135117" y="908576"/>
            <a:ext cx="9023131" cy="3289683"/>
          </a:xfrm>
          <a:prstGeom prst="rect">
            <a:avLst/>
          </a:prstGeom>
        </p:spPr>
      </p:pic>
      <p:sp>
        <p:nvSpPr>
          <p:cNvPr id="4" name="Rectangle 3"/>
          <p:cNvSpPr/>
          <p:nvPr/>
        </p:nvSpPr>
        <p:spPr>
          <a:xfrm>
            <a:off x="131387" y="4261323"/>
            <a:ext cx="11971283" cy="2308324"/>
          </a:xfrm>
          <a:prstGeom prst="rect">
            <a:avLst/>
          </a:prstGeom>
        </p:spPr>
        <p:txBody>
          <a:bodyPr wrap="square">
            <a:spAutoFit/>
          </a:bodyPr>
          <a:lstStyle/>
          <a:p>
            <a:pPr algn="just"/>
            <a:r>
              <a:rPr lang="en-IN" sz="2400" dirty="0"/>
              <a:t>The weld interface, which is also referred to as mushy zone, is a narrow zone consisting of partially melted base material which has not got an opportunity for mixing. This zone separates the fusion zone and heat affected zone.</a:t>
            </a:r>
          </a:p>
          <a:p>
            <a:pPr algn="just"/>
            <a:endParaRPr lang="en-IN" sz="2400" dirty="0"/>
          </a:p>
          <a:p>
            <a:pPr algn="just"/>
            <a:r>
              <a:rPr lang="en-IN" sz="2400" dirty="0"/>
              <a:t>Improper mixing, because the forces responsible for mixing like the buoyancy force, surface tension gradient force, friction force etc. are not that pronounced in this region. </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39200" y="1551240"/>
              <a:ext cx="7441560" cy="3141720"/>
            </p14:xfrm>
          </p:contentPart>
        </mc:Choice>
        <mc:Fallback xmlns="">
          <p:pic>
            <p:nvPicPr>
              <p:cNvPr id="6" name="Ink 5"/>
              <p:cNvPicPr/>
              <p:nvPr/>
            </p:nvPicPr>
            <p:blipFill>
              <a:blip r:embed="rId4"/>
              <a:stretch>
                <a:fillRect/>
              </a:stretch>
            </p:blipFill>
            <p:spPr>
              <a:xfrm>
                <a:off x="432360" y="1543320"/>
                <a:ext cx="7452720" cy="3153960"/>
              </a:xfrm>
              <a:prstGeom prst="rect">
                <a:avLst/>
              </a:prstGeom>
            </p:spPr>
          </p:pic>
        </mc:Fallback>
      </mc:AlternateContent>
    </p:spTree>
    <p:extLst>
      <p:ext uri="{BB962C8B-B14F-4D97-AF65-F5344CB8AC3E}">
        <p14:creationId xmlns:p14="http://schemas.microsoft.com/office/powerpoint/2010/main" val="35099275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717" y="3662204"/>
            <a:ext cx="11540358" cy="2677656"/>
          </a:xfrm>
          <a:prstGeom prst="rect">
            <a:avLst/>
          </a:prstGeom>
        </p:spPr>
        <p:txBody>
          <a:bodyPr wrap="square">
            <a:spAutoFit/>
          </a:bodyPr>
          <a:lstStyle/>
          <a:p>
            <a:pPr algn="just"/>
            <a:r>
              <a:rPr lang="en-IN" sz="2400" dirty="0"/>
              <a:t>Adjacent to the Weld Interface is the HAZ. </a:t>
            </a:r>
          </a:p>
          <a:p>
            <a:pPr algn="just"/>
            <a:endParaRPr lang="en-IN" sz="2400" dirty="0"/>
          </a:p>
          <a:p>
            <a:pPr algn="just"/>
            <a:r>
              <a:rPr lang="en-IN" sz="2400" dirty="0"/>
              <a:t>HAZ is composed of the parent metal that did not melt but was heated to a high temperature for a sufficient period so that grain growth occurred.</a:t>
            </a:r>
          </a:p>
          <a:p>
            <a:pPr algn="just"/>
            <a:r>
              <a:rPr lang="en-IN" sz="2400" dirty="0"/>
              <a:t>Heat Affected Zone is that portion of base metal whose mechanical properties and microstructure have been altered by the heat of welding.</a:t>
            </a:r>
          </a:p>
          <a:p>
            <a:pPr algn="just"/>
            <a:r>
              <a:rPr lang="en-IN" sz="2400" dirty="0"/>
              <a:t>The width of HAZ varies according the welding process and technique.</a:t>
            </a:r>
          </a:p>
        </p:txBody>
      </p:sp>
      <p:sp>
        <p:nvSpPr>
          <p:cNvPr id="3" name="Rectangle 2"/>
          <p:cNvSpPr/>
          <p:nvPr/>
        </p:nvSpPr>
        <p:spPr>
          <a:xfrm>
            <a:off x="0" y="0"/>
            <a:ext cx="3547241" cy="584775"/>
          </a:xfrm>
          <a:prstGeom prst="rect">
            <a:avLst/>
          </a:prstGeom>
        </p:spPr>
        <p:txBody>
          <a:bodyPr wrap="square">
            <a:spAutoFit/>
          </a:bodyPr>
          <a:lstStyle/>
          <a:p>
            <a:r>
              <a:rPr lang="en-IN" sz="3200" b="1" dirty="0"/>
              <a:t>Heat Affected Zone</a:t>
            </a:r>
          </a:p>
        </p:txBody>
      </p:sp>
      <p:pic>
        <p:nvPicPr>
          <p:cNvPr id="4" name="Picture 3"/>
          <p:cNvPicPr>
            <a:picLocks noChangeAspect="1"/>
          </p:cNvPicPr>
          <p:nvPr/>
        </p:nvPicPr>
        <p:blipFill rotWithShape="1">
          <a:blip r:embed="rId2"/>
          <a:srcRect l="7219" t="68858" r="84032" b="19289"/>
          <a:stretch/>
        </p:blipFill>
        <p:spPr>
          <a:xfrm>
            <a:off x="2222938" y="681670"/>
            <a:ext cx="2837794" cy="2883639"/>
          </a:xfrm>
          <a:prstGeom prst="rect">
            <a:avLst/>
          </a:prstGeom>
        </p:spPr>
      </p:pic>
      <p:pic>
        <p:nvPicPr>
          <p:cNvPr id="5" name="Picture 4"/>
          <p:cNvPicPr>
            <a:picLocks noChangeAspect="1"/>
          </p:cNvPicPr>
          <p:nvPr/>
        </p:nvPicPr>
        <p:blipFill rotWithShape="1">
          <a:blip r:embed="rId2"/>
          <a:srcRect l="16089" t="69642" r="68212" b="19289"/>
          <a:stretch/>
        </p:blipFill>
        <p:spPr>
          <a:xfrm>
            <a:off x="5060732" y="872358"/>
            <a:ext cx="5092121" cy="2692951"/>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792240" y="1080"/>
              <a:ext cx="7505640" cy="3817080"/>
            </p14:xfrm>
          </p:contentPart>
        </mc:Choice>
        <mc:Fallback xmlns="">
          <p:pic>
            <p:nvPicPr>
              <p:cNvPr id="6" name="Ink 5"/>
              <p:cNvPicPr/>
              <p:nvPr/>
            </p:nvPicPr>
            <p:blipFill>
              <a:blip r:embed="rId4"/>
              <a:stretch>
                <a:fillRect/>
              </a:stretch>
            </p:blipFill>
            <p:spPr>
              <a:xfrm>
                <a:off x="3789360" y="-10080"/>
                <a:ext cx="7520040" cy="3833280"/>
              </a:xfrm>
              <a:prstGeom prst="rect">
                <a:avLst/>
              </a:prstGeom>
            </p:spPr>
          </p:pic>
        </mc:Fallback>
      </mc:AlternateContent>
    </p:spTree>
    <p:extLst>
      <p:ext uri="{BB962C8B-B14F-4D97-AF65-F5344CB8AC3E}">
        <p14:creationId xmlns:p14="http://schemas.microsoft.com/office/powerpoint/2010/main" val="1389671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655" y="3788328"/>
            <a:ext cx="11540358" cy="2677656"/>
          </a:xfrm>
          <a:prstGeom prst="rect">
            <a:avLst/>
          </a:prstGeom>
        </p:spPr>
        <p:txBody>
          <a:bodyPr wrap="square">
            <a:spAutoFit/>
          </a:bodyPr>
          <a:lstStyle/>
          <a:p>
            <a:pPr algn="just"/>
            <a:r>
              <a:rPr lang="en-IN" sz="2400" dirty="0"/>
              <a:t>The HAZ is subjected to a complex thermal cycle in which all temperatures from the melting range to much lower temperatures are involved and therefore the HAZ </a:t>
            </a:r>
            <a:r>
              <a:rPr lang="en-IN" sz="2400" b="1" dirty="0"/>
              <a:t>consists of a series of graded structures ringing the weld bead. </a:t>
            </a:r>
          </a:p>
          <a:p>
            <a:pPr algn="just"/>
            <a:endParaRPr lang="en-IN" sz="2400" b="1" dirty="0"/>
          </a:p>
          <a:p>
            <a:pPr algn="just"/>
            <a:r>
              <a:rPr lang="en-IN" sz="2400" dirty="0"/>
              <a:t>HAZ is the weakest region of the welded specimen except for the portions having obvious defects in the weld deposit. Also a job of an engineer is to reduce the HAZ as much as possible as it unnecessarily changes the properties of the base metal. </a:t>
            </a:r>
          </a:p>
        </p:txBody>
      </p:sp>
      <p:pic>
        <p:nvPicPr>
          <p:cNvPr id="3" name="Picture 2"/>
          <p:cNvPicPr>
            <a:picLocks noChangeAspect="1"/>
          </p:cNvPicPr>
          <p:nvPr/>
        </p:nvPicPr>
        <p:blipFill rotWithShape="1">
          <a:blip r:embed="rId2"/>
          <a:srcRect l="7219" t="68858" r="84032" b="19289"/>
          <a:stretch/>
        </p:blipFill>
        <p:spPr>
          <a:xfrm>
            <a:off x="2207172" y="161408"/>
            <a:ext cx="2837794" cy="2883639"/>
          </a:xfrm>
          <a:prstGeom prst="rect">
            <a:avLst/>
          </a:prstGeom>
        </p:spPr>
      </p:pic>
      <p:pic>
        <p:nvPicPr>
          <p:cNvPr id="4" name="Picture 3"/>
          <p:cNvPicPr>
            <a:picLocks noChangeAspect="1"/>
          </p:cNvPicPr>
          <p:nvPr/>
        </p:nvPicPr>
        <p:blipFill rotWithShape="1">
          <a:blip r:embed="rId2"/>
          <a:srcRect l="16089" t="69642" r="68212" b="19289"/>
          <a:stretch/>
        </p:blipFill>
        <p:spPr>
          <a:xfrm>
            <a:off x="5044966" y="352096"/>
            <a:ext cx="5092121" cy="2692951"/>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59120" y="6840"/>
              <a:ext cx="10463760" cy="3735360"/>
            </p14:xfrm>
          </p:contentPart>
        </mc:Choice>
        <mc:Fallback xmlns="">
          <p:pic>
            <p:nvPicPr>
              <p:cNvPr id="5" name="Ink 4"/>
              <p:cNvPicPr/>
              <p:nvPr/>
            </p:nvPicPr>
            <p:blipFill>
              <a:blip r:embed="rId4"/>
              <a:stretch>
                <a:fillRect/>
              </a:stretch>
            </p:blipFill>
            <p:spPr>
              <a:xfrm>
                <a:off x="153000" y="0"/>
                <a:ext cx="10476000" cy="3751920"/>
              </a:xfrm>
              <a:prstGeom prst="rect">
                <a:avLst/>
              </a:prstGeom>
            </p:spPr>
          </p:pic>
        </mc:Fallback>
      </mc:AlternateContent>
    </p:spTree>
    <p:extLst>
      <p:ext uri="{BB962C8B-B14F-4D97-AF65-F5344CB8AC3E}">
        <p14:creationId xmlns:p14="http://schemas.microsoft.com/office/powerpoint/2010/main" val="2971831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2560157"/>
            <a:ext cx="4176215" cy="4154984"/>
          </a:xfrm>
          <a:prstGeom prst="rect">
            <a:avLst/>
          </a:prstGeom>
          <a:noFill/>
        </p:spPr>
        <p:txBody>
          <a:bodyPr wrap="square" rtlCol="0">
            <a:spAutoFit/>
          </a:bodyPr>
          <a:lstStyle/>
          <a:p>
            <a:r>
              <a:rPr lang="en-IN" sz="2400" b="1" i="1" dirty="0"/>
              <a:t>Grain growth region</a:t>
            </a:r>
          </a:p>
          <a:p>
            <a:endParaRPr lang="en-IN" sz="2400" dirty="0"/>
          </a:p>
          <a:p>
            <a:pPr algn="just"/>
            <a:r>
              <a:rPr lang="en-IN" sz="2400" dirty="0"/>
              <a:t>Immediately adjacent to the weld interface. </a:t>
            </a:r>
          </a:p>
          <a:p>
            <a:pPr algn="just"/>
            <a:endParaRPr lang="en-IN" sz="2400" dirty="0"/>
          </a:p>
          <a:p>
            <a:pPr algn="just"/>
            <a:r>
              <a:rPr lang="en-IN" sz="2400" dirty="0"/>
              <a:t>The temperatures in this zone has reached well above the upper critical temperature so that grain growth has occurred and grain coarsening has occurred. </a:t>
            </a:r>
          </a:p>
        </p:txBody>
      </p:sp>
      <p:sp>
        <p:nvSpPr>
          <p:cNvPr id="4" name="TextBox 3"/>
          <p:cNvSpPr txBox="1"/>
          <p:nvPr/>
        </p:nvSpPr>
        <p:spPr>
          <a:xfrm>
            <a:off x="4449170" y="2560154"/>
            <a:ext cx="4203511" cy="4154984"/>
          </a:xfrm>
          <a:prstGeom prst="rect">
            <a:avLst/>
          </a:prstGeom>
          <a:noFill/>
        </p:spPr>
        <p:txBody>
          <a:bodyPr wrap="square" rtlCol="0">
            <a:spAutoFit/>
          </a:bodyPr>
          <a:lstStyle/>
          <a:p>
            <a:r>
              <a:rPr lang="en-IN" sz="2400" b="1" i="1" dirty="0"/>
              <a:t>Grain refined region</a:t>
            </a:r>
          </a:p>
          <a:p>
            <a:endParaRPr lang="en-IN" sz="2400" dirty="0"/>
          </a:p>
          <a:p>
            <a:pPr algn="just"/>
            <a:r>
              <a:rPr lang="en-IN" sz="2400" dirty="0"/>
              <a:t>Around middle of HAZ. </a:t>
            </a:r>
          </a:p>
          <a:p>
            <a:pPr algn="just"/>
            <a:endParaRPr lang="en-IN" sz="2400" dirty="0"/>
          </a:p>
          <a:p>
            <a:pPr algn="just"/>
            <a:r>
              <a:rPr lang="en-IN" sz="2400" dirty="0"/>
              <a:t>The temperature is just above the upper critical temperature and such that grain refinement is complete but the refined grains did not get a chance to grow hence this region has the smallest grain size. </a:t>
            </a:r>
          </a:p>
        </p:txBody>
      </p:sp>
      <p:sp>
        <p:nvSpPr>
          <p:cNvPr id="5" name="TextBox 4"/>
          <p:cNvSpPr txBox="1"/>
          <p:nvPr/>
        </p:nvSpPr>
        <p:spPr>
          <a:xfrm>
            <a:off x="8761863" y="2560154"/>
            <a:ext cx="3277737" cy="2677656"/>
          </a:xfrm>
          <a:prstGeom prst="rect">
            <a:avLst/>
          </a:prstGeom>
          <a:noFill/>
        </p:spPr>
        <p:txBody>
          <a:bodyPr wrap="square" rtlCol="0">
            <a:spAutoFit/>
          </a:bodyPr>
          <a:lstStyle/>
          <a:p>
            <a:r>
              <a:rPr lang="en-IN" sz="2400" b="1" i="1" dirty="0"/>
              <a:t>Grain transition region</a:t>
            </a:r>
          </a:p>
          <a:p>
            <a:endParaRPr lang="en-IN" sz="2400" dirty="0"/>
          </a:p>
          <a:p>
            <a:r>
              <a:rPr lang="en-IN" sz="2400" dirty="0"/>
              <a:t>Temperature is below upper critical temperature and partial recrystallization takes place.</a:t>
            </a:r>
          </a:p>
        </p:txBody>
      </p:sp>
      <p:pic>
        <p:nvPicPr>
          <p:cNvPr id="6" name="Picture 5"/>
          <p:cNvPicPr>
            <a:picLocks noChangeAspect="1"/>
          </p:cNvPicPr>
          <p:nvPr/>
        </p:nvPicPr>
        <p:blipFill rotWithShape="1">
          <a:blip r:embed="rId2"/>
          <a:srcRect l="7219" t="68858" r="84032" b="19289"/>
          <a:stretch/>
        </p:blipFill>
        <p:spPr>
          <a:xfrm>
            <a:off x="2432770" y="81888"/>
            <a:ext cx="2323538" cy="2361075"/>
          </a:xfrm>
          <a:prstGeom prst="rect">
            <a:avLst/>
          </a:prstGeom>
        </p:spPr>
      </p:pic>
      <p:pic>
        <p:nvPicPr>
          <p:cNvPr id="7" name="Picture 6"/>
          <p:cNvPicPr>
            <a:picLocks noChangeAspect="1"/>
          </p:cNvPicPr>
          <p:nvPr/>
        </p:nvPicPr>
        <p:blipFill rotWithShape="1">
          <a:blip r:embed="rId2"/>
          <a:srcRect l="16089" t="69642" r="68212" b="19289"/>
          <a:stretch/>
        </p:blipFill>
        <p:spPr>
          <a:xfrm>
            <a:off x="4756308" y="257557"/>
            <a:ext cx="4169343" cy="220494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55960" y="829440"/>
              <a:ext cx="11618280" cy="5364360"/>
            </p14:xfrm>
          </p:contentPart>
        </mc:Choice>
        <mc:Fallback xmlns="">
          <p:pic>
            <p:nvPicPr>
              <p:cNvPr id="9" name="Ink 8"/>
              <p:cNvPicPr/>
              <p:nvPr/>
            </p:nvPicPr>
            <p:blipFill>
              <a:blip r:embed="rId4"/>
              <a:stretch>
                <a:fillRect/>
              </a:stretch>
            </p:blipFill>
            <p:spPr>
              <a:xfrm>
                <a:off x="252720" y="823680"/>
                <a:ext cx="11630520" cy="5374080"/>
              </a:xfrm>
              <a:prstGeom prst="rect">
                <a:avLst/>
              </a:prstGeom>
            </p:spPr>
          </p:pic>
        </mc:Fallback>
      </mc:AlternateContent>
    </p:spTree>
    <p:extLst>
      <p:ext uri="{BB962C8B-B14F-4D97-AF65-F5344CB8AC3E}">
        <p14:creationId xmlns:p14="http://schemas.microsoft.com/office/powerpoint/2010/main" val="3206034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1446" b="11144"/>
          <a:stretch/>
        </p:blipFill>
        <p:spPr>
          <a:xfrm>
            <a:off x="457200" y="209549"/>
            <a:ext cx="8934450" cy="6054338"/>
          </a:xfrm>
          <a:prstGeom prst="rect">
            <a:avLst/>
          </a:prstGeom>
        </p:spPr>
      </p:pic>
      <p:sp>
        <p:nvSpPr>
          <p:cNvPr id="3" name="TextBox 2"/>
          <p:cNvSpPr txBox="1"/>
          <p:nvPr/>
        </p:nvSpPr>
        <p:spPr>
          <a:xfrm>
            <a:off x="3600450" y="6263887"/>
            <a:ext cx="4057650" cy="461665"/>
          </a:xfrm>
          <a:prstGeom prst="rect">
            <a:avLst/>
          </a:prstGeom>
          <a:noFill/>
        </p:spPr>
        <p:txBody>
          <a:bodyPr wrap="square" rtlCol="0">
            <a:spAutoFit/>
          </a:bodyPr>
          <a:lstStyle/>
          <a:p>
            <a:r>
              <a:rPr lang="en-IN" sz="2400" b="1" dirty="0"/>
              <a:t>Distance from weld </a:t>
            </a:r>
            <a:r>
              <a:rPr lang="en-IN" sz="2400" b="1" dirty="0" err="1"/>
              <a:t>center</a:t>
            </a:r>
            <a:endParaRPr lang="en-IN" sz="2400" b="1" dirty="0"/>
          </a:p>
        </p:txBody>
      </p:sp>
      <p:sp>
        <p:nvSpPr>
          <p:cNvPr id="4" name="TextBox 3"/>
          <p:cNvSpPr txBox="1"/>
          <p:nvPr/>
        </p:nvSpPr>
        <p:spPr>
          <a:xfrm>
            <a:off x="7658100" y="5216137"/>
            <a:ext cx="2000250" cy="461665"/>
          </a:xfrm>
          <a:prstGeom prst="rect">
            <a:avLst/>
          </a:prstGeom>
          <a:noFill/>
        </p:spPr>
        <p:txBody>
          <a:bodyPr wrap="square" rtlCol="0">
            <a:spAutoFit/>
          </a:bodyPr>
          <a:lstStyle/>
          <a:p>
            <a:r>
              <a:rPr lang="en-IN" sz="2400" b="1" dirty="0"/>
              <a:t>Temperature</a:t>
            </a:r>
          </a:p>
        </p:txBody>
      </p:sp>
      <p:sp>
        <p:nvSpPr>
          <p:cNvPr id="5" name="TextBox 4"/>
          <p:cNvSpPr txBox="1"/>
          <p:nvPr/>
        </p:nvSpPr>
        <p:spPr>
          <a:xfrm>
            <a:off x="7658100" y="3901687"/>
            <a:ext cx="2000250" cy="461665"/>
          </a:xfrm>
          <a:prstGeom prst="rect">
            <a:avLst/>
          </a:prstGeom>
          <a:noFill/>
        </p:spPr>
        <p:txBody>
          <a:bodyPr wrap="square" rtlCol="0">
            <a:spAutoFit/>
          </a:bodyPr>
          <a:lstStyle/>
          <a:p>
            <a:r>
              <a:rPr lang="en-IN" sz="2400" b="1" dirty="0"/>
              <a:t>Hardness</a:t>
            </a:r>
          </a:p>
        </p:txBody>
      </p:sp>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09520" y="80640"/>
              <a:ext cx="11981880" cy="6321240"/>
            </p14:xfrm>
          </p:contentPart>
        </mc:Choice>
        <mc:Fallback xmlns="">
          <p:pic>
            <p:nvPicPr>
              <p:cNvPr id="7" name="Ink 6"/>
              <p:cNvPicPr/>
              <p:nvPr/>
            </p:nvPicPr>
            <p:blipFill>
              <a:blip r:embed="rId4"/>
              <a:stretch>
                <a:fillRect/>
              </a:stretch>
            </p:blipFill>
            <p:spPr>
              <a:xfrm>
                <a:off x="202680" y="69480"/>
                <a:ext cx="11993400" cy="6343200"/>
              </a:xfrm>
              <a:prstGeom prst="rect">
                <a:avLst/>
              </a:prstGeom>
            </p:spPr>
          </p:pic>
        </mc:Fallback>
      </mc:AlternateContent>
    </p:spTree>
    <p:extLst>
      <p:ext uri="{BB962C8B-B14F-4D97-AF65-F5344CB8AC3E}">
        <p14:creationId xmlns:p14="http://schemas.microsoft.com/office/powerpoint/2010/main" val="1194532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2233"/>
            <a:ext cx="4232787" cy="584775"/>
          </a:xfrm>
          <a:prstGeom prst="rect">
            <a:avLst/>
          </a:prstGeom>
        </p:spPr>
        <p:txBody>
          <a:bodyPr wrap="square">
            <a:spAutoFit/>
          </a:bodyPr>
          <a:lstStyle/>
          <a:p>
            <a:r>
              <a:rPr lang="en-IN" sz="3200" b="1" dirty="0"/>
              <a:t>Epitaxial Solidification</a:t>
            </a:r>
          </a:p>
        </p:txBody>
      </p:sp>
      <p:pic>
        <p:nvPicPr>
          <p:cNvPr id="1026" name="Picture 2" descr="http://14.139.172.204/nptel/CSE/Web/112101005/images/fig4.3.3.png"/>
          <p:cNvPicPr>
            <a:picLocks noChangeAspect="1" noChangeArrowheads="1"/>
          </p:cNvPicPr>
          <p:nvPr/>
        </p:nvPicPr>
        <p:blipFill rotWithShape="1">
          <a:blip r:embed="rId2">
            <a:extLst>
              <a:ext uri="{28A0092B-C50C-407E-A947-70E740481C1C}">
                <a14:useLocalDpi xmlns:a14="http://schemas.microsoft.com/office/drawing/2010/main" val="0"/>
              </a:ext>
            </a:extLst>
          </a:blip>
          <a:srcRect l="3446" t="24471" r="18442" b="1763"/>
          <a:stretch/>
        </p:blipFill>
        <p:spPr bwMode="auto">
          <a:xfrm>
            <a:off x="6558117" y="0"/>
            <a:ext cx="5633883" cy="61517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2734" y="1047135"/>
            <a:ext cx="5751871" cy="4524315"/>
          </a:xfrm>
          <a:prstGeom prst="rect">
            <a:avLst/>
          </a:prstGeom>
          <a:noFill/>
        </p:spPr>
        <p:txBody>
          <a:bodyPr wrap="square" rtlCol="0">
            <a:spAutoFit/>
          </a:bodyPr>
          <a:lstStyle/>
          <a:p>
            <a:pPr algn="just"/>
            <a:r>
              <a:rPr lang="en-IN" sz="2400" dirty="0"/>
              <a:t>Existing solid grains (partially melted) at the liquid-solid interface in a fusion weld serves as a ready made nuclei from which grain growth may occur. </a:t>
            </a:r>
          </a:p>
          <a:p>
            <a:pPr algn="just"/>
            <a:r>
              <a:rPr lang="en-IN" sz="2400" dirty="0"/>
              <a:t>Such type of solidification is called Epitaxial Solidification.</a:t>
            </a:r>
          </a:p>
          <a:p>
            <a:pPr algn="just"/>
            <a:endParaRPr lang="en-IN" sz="2400" dirty="0"/>
          </a:p>
          <a:p>
            <a:pPr algn="just"/>
            <a:r>
              <a:rPr lang="en-IN" sz="2400" dirty="0"/>
              <a:t>The growing grain will have same orientation as the grain from which it is growing but adjacent grains may have different orientation. </a:t>
            </a:r>
          </a:p>
          <a:p>
            <a:pPr algn="just"/>
            <a:endParaRPr lang="en-IN" sz="2400" dirty="0"/>
          </a:p>
        </p:txBody>
      </p:sp>
    </p:spTree>
    <p:extLst>
      <p:ext uri="{BB962C8B-B14F-4D97-AF65-F5344CB8AC3E}">
        <p14:creationId xmlns:p14="http://schemas.microsoft.com/office/powerpoint/2010/main" val="37712386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7484"/>
            <a:ext cx="11710219" cy="3170099"/>
          </a:xfrm>
          <a:prstGeom prst="rect">
            <a:avLst/>
          </a:prstGeom>
        </p:spPr>
        <p:txBody>
          <a:bodyPr wrap="square">
            <a:spAutoFit/>
          </a:bodyPr>
          <a:lstStyle/>
          <a:p>
            <a:r>
              <a:rPr lang="en-IN" sz="3200" b="1" dirty="0"/>
              <a:t>Competitive Growth</a:t>
            </a:r>
          </a:p>
          <a:p>
            <a:endParaRPr lang="en-IN" sz="2400" dirty="0"/>
          </a:p>
          <a:p>
            <a:r>
              <a:rPr lang="en-IN" sz="2400" dirty="0"/>
              <a:t>The grain which is oriented in the direction of maximum heat dissipation and those which are better oriented in a direction in which growth is more favourable </a:t>
            </a:r>
            <a:r>
              <a:rPr lang="en-IN" sz="2400" b="1" dirty="0"/>
              <a:t>will grow at the expense of its neighbouring grains </a:t>
            </a:r>
            <a:r>
              <a:rPr lang="en-IN" sz="2400" dirty="0"/>
              <a:t> and such type of Grain Growth is called as Competitive Growth. </a:t>
            </a:r>
          </a:p>
          <a:p>
            <a:endParaRPr lang="en-IN" sz="2400" dirty="0"/>
          </a:p>
          <a:p>
            <a:r>
              <a:rPr lang="en-IN" sz="2400" dirty="0"/>
              <a:t>For example, F.C.C and B.C.C materials have &lt;100&gt; as their preferred growth direction. </a:t>
            </a:r>
          </a:p>
          <a:p>
            <a:endParaRPr lang="en-IN" sz="2400" dirty="0"/>
          </a:p>
        </p:txBody>
      </p:sp>
    </p:spTree>
    <p:extLst>
      <p:ext uri="{BB962C8B-B14F-4D97-AF65-F5344CB8AC3E}">
        <p14:creationId xmlns:p14="http://schemas.microsoft.com/office/powerpoint/2010/main" val="33780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6126"/>
            <a:ext cx="12192000" cy="4985748"/>
          </a:xfrm>
          <a:prstGeom prst="rect">
            <a:avLst/>
          </a:prstGeom>
        </p:spPr>
      </p:pic>
    </p:spTree>
    <p:extLst>
      <p:ext uri="{BB962C8B-B14F-4D97-AF65-F5344CB8AC3E}">
        <p14:creationId xmlns:p14="http://schemas.microsoft.com/office/powerpoint/2010/main" val="144040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6074"/>
            <a:ext cx="12192000" cy="6065852"/>
          </a:xfrm>
          <a:prstGeom prst="rect">
            <a:avLst/>
          </a:prstGeom>
        </p:spPr>
      </p:pic>
    </p:spTree>
    <p:extLst>
      <p:ext uri="{BB962C8B-B14F-4D97-AF65-F5344CB8AC3E}">
        <p14:creationId xmlns:p14="http://schemas.microsoft.com/office/powerpoint/2010/main" val="202702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9764" y="239843"/>
            <a:ext cx="5531370" cy="3908762"/>
          </a:xfrm>
          <a:prstGeom prst="rect">
            <a:avLst/>
          </a:prstGeom>
          <a:noFill/>
        </p:spPr>
        <p:txBody>
          <a:bodyPr wrap="square" rtlCol="0">
            <a:spAutoFit/>
          </a:bodyPr>
          <a:lstStyle/>
          <a:p>
            <a:r>
              <a:rPr lang="en-IN" sz="3200" b="1" dirty="0"/>
              <a:t>Contents:</a:t>
            </a:r>
          </a:p>
          <a:p>
            <a:endParaRPr lang="en-IN" sz="2400" dirty="0"/>
          </a:p>
          <a:p>
            <a:r>
              <a:rPr lang="en-IN" sz="2400" dirty="0"/>
              <a:t>What is Weld Metallurgy</a:t>
            </a:r>
          </a:p>
          <a:p>
            <a:endParaRPr lang="en-IN" sz="2400" dirty="0"/>
          </a:p>
          <a:p>
            <a:r>
              <a:rPr lang="en-IN" sz="2400" dirty="0"/>
              <a:t>Different Zones in a fusion weld</a:t>
            </a:r>
          </a:p>
          <a:p>
            <a:endParaRPr lang="en-IN" sz="2400" dirty="0"/>
          </a:p>
          <a:p>
            <a:r>
              <a:rPr lang="en-IN" sz="2400" dirty="0"/>
              <a:t>Weld Metal Solidification</a:t>
            </a:r>
          </a:p>
          <a:p>
            <a:r>
              <a:rPr lang="en-IN" sz="2400" dirty="0"/>
              <a:t>	Epitaxial Growth</a:t>
            </a:r>
          </a:p>
          <a:p>
            <a:r>
              <a:rPr lang="en-IN" sz="2400" dirty="0"/>
              <a:t>	Competitive Growth</a:t>
            </a:r>
          </a:p>
          <a:p>
            <a:endParaRPr lang="en-IN" sz="2400" dirty="0"/>
          </a:p>
        </p:txBody>
      </p:sp>
    </p:spTree>
    <p:extLst>
      <p:ext uri="{BB962C8B-B14F-4D97-AF65-F5344CB8AC3E}">
        <p14:creationId xmlns:p14="http://schemas.microsoft.com/office/powerpoint/2010/main" val="3433856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5CE153BF-49D1-401D-A44E-B9F1825B95B3}"/>
                  </a:ext>
                </a:extLst>
              </p14:cNvPr>
              <p14:cNvContentPartPr/>
              <p14:nvPr/>
            </p14:nvContentPartPr>
            <p14:xfrm>
              <a:off x="172080" y="1080"/>
              <a:ext cx="11799360" cy="6010200"/>
            </p14:xfrm>
          </p:contentPart>
        </mc:Choice>
        <mc:Fallback xmlns="">
          <p:pic>
            <p:nvPicPr>
              <p:cNvPr id="2" name="Ink 1">
                <a:extLst>
                  <a:ext uri="{FF2B5EF4-FFF2-40B4-BE49-F238E27FC236}">
                    <a16:creationId xmlns:a16="http://schemas.microsoft.com/office/drawing/2014/main" id="{5CE153BF-49D1-401D-A44E-B9F1825B95B3}"/>
                  </a:ext>
                </a:extLst>
              </p:cNvPr>
              <p:cNvPicPr/>
              <p:nvPr/>
            </p:nvPicPr>
            <p:blipFill>
              <a:blip r:embed="rId3"/>
              <a:stretch>
                <a:fillRect/>
              </a:stretch>
            </p:blipFill>
            <p:spPr>
              <a:xfrm>
                <a:off x="162720" y="-8280"/>
                <a:ext cx="11818080" cy="6028920"/>
              </a:xfrm>
              <a:prstGeom prst="rect">
                <a:avLst/>
              </a:prstGeom>
            </p:spPr>
          </p:pic>
        </mc:Fallback>
      </mc:AlternateContent>
    </p:spTree>
    <p:extLst>
      <p:ext uri="{BB962C8B-B14F-4D97-AF65-F5344CB8AC3E}">
        <p14:creationId xmlns:p14="http://schemas.microsoft.com/office/powerpoint/2010/main" val="1219260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EA7FF56F-7DD8-4071-87C7-A58A8AEC5746}"/>
                  </a:ext>
                </a:extLst>
              </p14:cNvPr>
              <p14:cNvContentPartPr/>
              <p14:nvPr/>
            </p14:nvContentPartPr>
            <p14:xfrm>
              <a:off x="27000" y="1440"/>
              <a:ext cx="11912760" cy="6271560"/>
            </p14:xfrm>
          </p:contentPart>
        </mc:Choice>
        <mc:Fallback xmlns="">
          <p:pic>
            <p:nvPicPr>
              <p:cNvPr id="2" name="Ink 1">
                <a:extLst>
                  <a:ext uri="{FF2B5EF4-FFF2-40B4-BE49-F238E27FC236}">
                    <a16:creationId xmlns:a16="http://schemas.microsoft.com/office/drawing/2014/main" id="{EA7FF56F-7DD8-4071-87C7-A58A8AEC5746}"/>
                  </a:ext>
                </a:extLst>
              </p:cNvPr>
              <p:cNvPicPr/>
              <p:nvPr/>
            </p:nvPicPr>
            <p:blipFill>
              <a:blip r:embed="rId3"/>
              <a:stretch>
                <a:fillRect/>
              </a:stretch>
            </p:blipFill>
            <p:spPr>
              <a:xfrm>
                <a:off x="17640" y="-7920"/>
                <a:ext cx="11931480" cy="6290280"/>
              </a:xfrm>
              <a:prstGeom prst="rect">
                <a:avLst/>
              </a:prstGeom>
            </p:spPr>
          </p:pic>
        </mc:Fallback>
      </mc:AlternateContent>
    </p:spTree>
    <p:extLst>
      <p:ext uri="{BB962C8B-B14F-4D97-AF65-F5344CB8AC3E}">
        <p14:creationId xmlns:p14="http://schemas.microsoft.com/office/powerpoint/2010/main" val="168560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848" t="19728" r="6609" b="18044"/>
          <a:stretch/>
        </p:blipFill>
        <p:spPr>
          <a:xfrm>
            <a:off x="486697" y="914399"/>
            <a:ext cx="11187283" cy="4601497"/>
          </a:xfrm>
          <a:prstGeom prst="rect">
            <a:avLst/>
          </a:prstGeom>
        </p:spPr>
      </p:pic>
    </p:spTree>
    <p:extLst>
      <p:ext uri="{BB962C8B-B14F-4D97-AF65-F5344CB8AC3E}">
        <p14:creationId xmlns:p14="http://schemas.microsoft.com/office/powerpoint/2010/main" val="3679353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6868855" cy="5663089"/>
          </a:xfrm>
          <a:prstGeom prst="rect">
            <a:avLst/>
          </a:prstGeom>
          <a:noFill/>
        </p:spPr>
        <p:txBody>
          <a:bodyPr wrap="square" rtlCol="0">
            <a:spAutoFit/>
          </a:bodyPr>
          <a:lstStyle/>
          <a:p>
            <a:r>
              <a:rPr lang="en-IN" sz="3200" b="1" dirty="0"/>
              <a:t>What is Weld Metallurgy</a:t>
            </a:r>
          </a:p>
          <a:p>
            <a:endParaRPr lang="en-IN" dirty="0"/>
          </a:p>
          <a:p>
            <a:pPr algn="just"/>
            <a:r>
              <a:rPr lang="en-IN" sz="2400" dirty="0"/>
              <a:t>Weld Metallurgy deals with studying the changes in the base metal during the welding process and how it affects the mechanical properties of the final weld. </a:t>
            </a:r>
          </a:p>
          <a:p>
            <a:pPr algn="just"/>
            <a:endParaRPr lang="en-IN" sz="2400" dirty="0"/>
          </a:p>
          <a:p>
            <a:pPr algn="just"/>
            <a:r>
              <a:rPr lang="en-IN" sz="2400" b="1" dirty="0"/>
              <a:t>During Welding </a:t>
            </a:r>
            <a:r>
              <a:rPr lang="en-IN" sz="2400" dirty="0"/>
              <a:t>: The metal and the filler rod melts </a:t>
            </a:r>
          </a:p>
          <a:p>
            <a:pPr algn="just"/>
            <a:r>
              <a:rPr lang="en-IN" sz="2400" dirty="0"/>
              <a:t>gas-metal reactions takes place </a:t>
            </a:r>
          </a:p>
          <a:p>
            <a:pPr algn="just"/>
            <a:r>
              <a:rPr lang="en-IN" sz="2400" dirty="0"/>
              <a:t>surface phenomena changes happen </a:t>
            </a:r>
          </a:p>
          <a:p>
            <a:pPr algn="just"/>
            <a:r>
              <a:rPr lang="en-IN" sz="2400" dirty="0"/>
              <a:t>Molten metal from filler rod comes into the weld pool</a:t>
            </a:r>
          </a:p>
          <a:p>
            <a:pPr algn="just"/>
            <a:r>
              <a:rPr lang="en-IN" sz="2400" dirty="0"/>
              <a:t>and </a:t>
            </a:r>
          </a:p>
          <a:p>
            <a:pPr algn="just"/>
            <a:r>
              <a:rPr lang="en-IN" sz="2400" dirty="0"/>
              <a:t>then the metal solidifies with varying rates of cooling depending upon the heat input and also other factors like the thickness of the plate, thermal conductivity of the plate, design and geometry of the joint etc.</a:t>
            </a:r>
          </a:p>
        </p:txBody>
      </p:sp>
      <p:sp>
        <p:nvSpPr>
          <p:cNvPr id="3" name="Rectangle 2"/>
          <p:cNvSpPr/>
          <p:nvPr/>
        </p:nvSpPr>
        <p:spPr>
          <a:xfrm>
            <a:off x="0" y="5663089"/>
            <a:ext cx="6132786" cy="830997"/>
          </a:xfrm>
          <a:prstGeom prst="rect">
            <a:avLst/>
          </a:prstGeom>
        </p:spPr>
        <p:txBody>
          <a:bodyPr wrap="square">
            <a:spAutoFit/>
          </a:bodyPr>
          <a:lstStyle/>
          <a:p>
            <a:pPr algn="just"/>
            <a:r>
              <a:rPr lang="en-IN" sz="2400" dirty="0"/>
              <a:t>And this all happens very quickly and ultimately a welded joint is formed.</a:t>
            </a:r>
          </a:p>
        </p:txBody>
      </p:sp>
      <p:pic>
        <p:nvPicPr>
          <p:cNvPr id="5" name="Picture 4"/>
          <p:cNvPicPr>
            <a:picLocks noChangeAspect="1"/>
          </p:cNvPicPr>
          <p:nvPr/>
        </p:nvPicPr>
        <p:blipFill>
          <a:blip r:embed="rId3"/>
          <a:stretch>
            <a:fillRect/>
          </a:stretch>
        </p:blipFill>
        <p:spPr>
          <a:xfrm>
            <a:off x="7135490" y="994861"/>
            <a:ext cx="4897821" cy="3673366"/>
          </a:xfrm>
          <a:prstGeom prst="rect">
            <a:avLst/>
          </a:prstGeom>
        </p:spPr>
      </p:pic>
      <p:sp>
        <p:nvSpPr>
          <p:cNvPr id="6" name="Rectangle 5"/>
          <p:cNvSpPr/>
          <p:nvPr/>
        </p:nvSpPr>
        <p:spPr>
          <a:xfrm>
            <a:off x="7584248" y="5755422"/>
            <a:ext cx="4607752" cy="738664"/>
          </a:xfrm>
          <a:prstGeom prst="rect">
            <a:avLst/>
          </a:prstGeom>
        </p:spPr>
        <p:txBody>
          <a:bodyPr wrap="square">
            <a:spAutoFit/>
          </a:bodyPr>
          <a:lstStyle/>
          <a:p>
            <a:r>
              <a:rPr lang="en-IN" sz="1400" i="1" dirty="0"/>
              <a:t>https://4.bp.blogspot.com/-BrDMpCv_nVk/UPfHndmAzeI/AAAAAAAAAK8/BLN9PZnJcTg/s1600/1009_stcp_10_z+tig_welding_steel_101+9.jpg</a:t>
            </a:r>
          </a:p>
        </p:txBody>
      </p:sp>
    </p:spTree>
    <p:extLst>
      <p:ext uri="{BB962C8B-B14F-4D97-AF65-F5344CB8AC3E}">
        <p14:creationId xmlns:p14="http://schemas.microsoft.com/office/powerpoint/2010/main" val="3072701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0"/>
            <a:ext cx="11887201" cy="5016758"/>
          </a:xfrm>
          <a:prstGeom prst="rect">
            <a:avLst/>
          </a:prstGeom>
        </p:spPr>
        <p:txBody>
          <a:bodyPr wrap="square">
            <a:spAutoFit/>
          </a:bodyPr>
          <a:lstStyle/>
          <a:p>
            <a:r>
              <a:rPr lang="en-IN" sz="3200" b="1" dirty="0"/>
              <a:t>Why study Welding Metallurgy ?</a:t>
            </a:r>
          </a:p>
          <a:p>
            <a:pPr algn="just"/>
            <a:endParaRPr lang="en-IN" sz="2400" dirty="0"/>
          </a:p>
          <a:p>
            <a:pPr algn="just"/>
            <a:r>
              <a:rPr lang="en-IN" sz="2400" dirty="0"/>
              <a:t>the overall-mechanical properties of a weldments are determined by the properties of individual microstructure present in the weld deposit and the weld heat affected zone. </a:t>
            </a:r>
          </a:p>
          <a:p>
            <a:pPr algn="just"/>
            <a:endParaRPr lang="en-IN" sz="2400" dirty="0"/>
          </a:p>
          <a:p>
            <a:pPr algn="just"/>
            <a:r>
              <a:rPr lang="en-IN" sz="2400" dirty="0"/>
              <a:t>Major problem associated with welding fabrication is the inability to obtain uniform mechanical properties through out the weldments. </a:t>
            </a:r>
          </a:p>
          <a:p>
            <a:pPr algn="just"/>
            <a:endParaRPr lang="en-IN" sz="2400" dirty="0"/>
          </a:p>
          <a:p>
            <a:pPr algn="just"/>
            <a:r>
              <a:rPr lang="en-IN" sz="2400" dirty="0"/>
              <a:t>Welding Metallurgy is concerned with</a:t>
            </a:r>
          </a:p>
          <a:p>
            <a:pPr marL="457200" indent="-457200" algn="just">
              <a:buAutoNum type="arabicPeriod"/>
            </a:pPr>
            <a:r>
              <a:rPr lang="en-IN" sz="2400" dirty="0"/>
              <a:t>Melting of electrode and base metal</a:t>
            </a:r>
          </a:p>
          <a:p>
            <a:pPr marL="457200" indent="-457200" algn="just">
              <a:buAutoNum type="arabicPeriod"/>
            </a:pPr>
            <a:r>
              <a:rPr lang="en-IN" sz="2400" dirty="0"/>
              <a:t>Solidification of weld metal</a:t>
            </a:r>
          </a:p>
          <a:p>
            <a:pPr marL="457200" indent="-457200" algn="just">
              <a:buAutoNum type="arabicPeriod"/>
            </a:pPr>
            <a:r>
              <a:rPr lang="en-IN" sz="2400" dirty="0"/>
              <a:t>Gas absorption</a:t>
            </a:r>
          </a:p>
          <a:p>
            <a:pPr marL="457200" indent="-457200" algn="just">
              <a:buAutoNum type="arabicPeriod"/>
            </a:pPr>
            <a:r>
              <a:rPr lang="en-IN" sz="2400" dirty="0"/>
              <a:t>Slag metal reactions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38E97950-EDBC-48D4-967C-1BD695C6EA27}"/>
                  </a:ext>
                </a:extLst>
              </p14:cNvPr>
              <p14:cNvContentPartPr/>
              <p14:nvPr/>
            </p14:nvContentPartPr>
            <p14:xfrm>
              <a:off x="7210080" y="3318120"/>
              <a:ext cx="2898360" cy="1893600"/>
            </p14:xfrm>
          </p:contentPart>
        </mc:Choice>
        <mc:Fallback xmlns="">
          <p:pic>
            <p:nvPicPr>
              <p:cNvPr id="2" name="Ink 1">
                <a:extLst>
                  <a:ext uri="{FF2B5EF4-FFF2-40B4-BE49-F238E27FC236}">
                    <a16:creationId xmlns:a16="http://schemas.microsoft.com/office/drawing/2014/main" id="{38E97950-EDBC-48D4-967C-1BD695C6EA27}"/>
                  </a:ext>
                </a:extLst>
              </p:cNvPr>
              <p:cNvPicPr/>
              <p:nvPr/>
            </p:nvPicPr>
            <p:blipFill>
              <a:blip r:embed="rId3"/>
              <a:stretch>
                <a:fillRect/>
              </a:stretch>
            </p:blipFill>
            <p:spPr>
              <a:xfrm>
                <a:off x="7200720" y="3308760"/>
                <a:ext cx="2917080" cy="191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71080" y="3380400"/>
              <a:ext cx="11822400" cy="3442680"/>
            </p14:xfrm>
          </p:contentPart>
        </mc:Choice>
        <mc:Fallback xmlns="">
          <p:pic>
            <p:nvPicPr>
              <p:cNvPr id="4" name="Ink 3"/>
              <p:cNvPicPr/>
              <p:nvPr/>
            </p:nvPicPr>
            <p:blipFill>
              <a:blip r:embed="rId5"/>
              <a:stretch>
                <a:fillRect/>
              </a:stretch>
            </p:blipFill>
            <p:spPr>
              <a:xfrm>
                <a:off x="263520" y="3375720"/>
                <a:ext cx="11835720" cy="3450240"/>
              </a:xfrm>
              <a:prstGeom prst="rect">
                <a:avLst/>
              </a:prstGeom>
            </p:spPr>
          </p:pic>
        </mc:Fallback>
      </mc:AlternateContent>
    </p:spTree>
    <p:extLst>
      <p:ext uri="{BB962C8B-B14F-4D97-AF65-F5344CB8AC3E}">
        <p14:creationId xmlns:p14="http://schemas.microsoft.com/office/powerpoint/2010/main" val="972727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6172" y="940106"/>
            <a:ext cx="9379656" cy="3419666"/>
          </a:xfrm>
          <a:prstGeom prst="rect">
            <a:avLst/>
          </a:prstGeom>
        </p:spPr>
      </p:pic>
      <p:sp>
        <p:nvSpPr>
          <p:cNvPr id="3" name="TextBox 2"/>
          <p:cNvSpPr txBox="1"/>
          <p:nvPr/>
        </p:nvSpPr>
        <p:spPr>
          <a:xfrm>
            <a:off x="3673366" y="236483"/>
            <a:ext cx="4051738" cy="584775"/>
          </a:xfrm>
          <a:prstGeom prst="rect">
            <a:avLst/>
          </a:prstGeom>
          <a:noFill/>
        </p:spPr>
        <p:txBody>
          <a:bodyPr wrap="square" rtlCol="0">
            <a:spAutoFit/>
          </a:bodyPr>
          <a:lstStyle/>
          <a:p>
            <a:r>
              <a:rPr lang="en-IN" sz="3200" b="1" dirty="0"/>
              <a:t>Zones in a fusion weld</a:t>
            </a:r>
          </a:p>
        </p:txBody>
      </p:sp>
      <p:sp>
        <p:nvSpPr>
          <p:cNvPr id="4" name="Rectangle 3"/>
          <p:cNvSpPr/>
          <p:nvPr/>
        </p:nvSpPr>
        <p:spPr>
          <a:xfrm>
            <a:off x="6679325" y="6541183"/>
            <a:ext cx="5512675" cy="316817"/>
          </a:xfrm>
          <a:prstGeom prst="rect">
            <a:avLst/>
          </a:prstGeom>
        </p:spPr>
        <p:txBody>
          <a:bodyPr wrap="square">
            <a:spAutoFit/>
          </a:bodyPr>
          <a:lstStyle/>
          <a:p>
            <a:r>
              <a:rPr lang="en-IN" sz="1400" i="1" dirty="0"/>
              <a:t>http://14.139.172.204/nptel/CSE/Web/112101005/images/fig4.3.1.png</a:t>
            </a:r>
          </a:p>
        </p:txBody>
      </p:sp>
      <p:sp>
        <p:nvSpPr>
          <p:cNvPr id="5" name="Rectangle 4"/>
          <p:cNvSpPr/>
          <p:nvPr/>
        </p:nvSpPr>
        <p:spPr>
          <a:xfrm>
            <a:off x="0" y="4478620"/>
            <a:ext cx="12192000" cy="1569660"/>
          </a:xfrm>
          <a:prstGeom prst="rect">
            <a:avLst/>
          </a:prstGeom>
        </p:spPr>
        <p:txBody>
          <a:bodyPr wrap="square">
            <a:spAutoFit/>
          </a:bodyPr>
          <a:lstStyle/>
          <a:p>
            <a:pPr algn="just"/>
            <a:r>
              <a:rPr lang="en-IN" sz="2400" dirty="0"/>
              <a:t>A typical fusion welded joint varies in metallurgical structure from the fusion zone to the base material with consequential variations in mechanical properties. This is because of the fact that fusion welding processes result in melting and solidification with very high temperature gradient within a small zone with the peak temperature at the </a:t>
            </a:r>
            <a:r>
              <a:rPr lang="en-IN" sz="2400" dirty="0" err="1"/>
              <a:t>center</a:t>
            </a:r>
            <a:r>
              <a:rPr lang="en-IN" sz="2400" dirty="0"/>
              <a:t> of the fusion zone.</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 xmlns:a16="http://schemas.microsoft.com/office/drawing/2014/main" id="{FEFB3CFD-9782-4D82-B1A3-A774F20929A6}"/>
                  </a:ext>
                </a:extLst>
              </p14:cNvPr>
              <p14:cNvContentPartPr/>
              <p14:nvPr/>
            </p14:nvContentPartPr>
            <p14:xfrm>
              <a:off x="5852880" y="1942560"/>
              <a:ext cx="5076000" cy="2290680"/>
            </p14:xfrm>
          </p:contentPart>
        </mc:Choice>
        <mc:Fallback xmlns="">
          <p:pic>
            <p:nvPicPr>
              <p:cNvPr id="6" name="Ink 5">
                <a:extLst>
                  <a:ext uri="{FF2B5EF4-FFF2-40B4-BE49-F238E27FC236}">
                    <a16:creationId xmlns:a16="http://schemas.microsoft.com/office/drawing/2014/main" id="{FEFB3CFD-9782-4D82-B1A3-A774F20929A6}"/>
                  </a:ext>
                </a:extLst>
              </p:cNvPr>
              <p:cNvPicPr/>
              <p:nvPr/>
            </p:nvPicPr>
            <p:blipFill>
              <a:blip r:embed="rId4"/>
              <a:stretch>
                <a:fillRect/>
              </a:stretch>
            </p:blipFill>
            <p:spPr>
              <a:xfrm>
                <a:off x="5843520" y="1933200"/>
                <a:ext cx="5094720" cy="2309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3955680" y="94320"/>
              <a:ext cx="7118280" cy="3501000"/>
            </p14:xfrm>
          </p:contentPart>
        </mc:Choice>
        <mc:Fallback xmlns="">
          <p:pic>
            <p:nvPicPr>
              <p:cNvPr id="7" name="Ink 6"/>
              <p:cNvPicPr/>
              <p:nvPr/>
            </p:nvPicPr>
            <p:blipFill>
              <a:blip r:embed="rId6"/>
              <a:stretch>
                <a:fillRect/>
              </a:stretch>
            </p:blipFill>
            <p:spPr>
              <a:xfrm>
                <a:off x="3947040" y="86760"/>
                <a:ext cx="7129800" cy="351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3060360" y="1832760"/>
              <a:ext cx="9119520" cy="2541960"/>
            </p14:xfrm>
          </p:contentPart>
        </mc:Choice>
        <mc:Fallback xmlns="">
          <p:pic>
            <p:nvPicPr>
              <p:cNvPr id="8" name="Ink 7"/>
              <p:cNvPicPr/>
              <p:nvPr/>
            </p:nvPicPr>
            <p:blipFill>
              <a:blip r:embed="rId8"/>
              <a:stretch>
                <a:fillRect/>
              </a:stretch>
            </p:blipFill>
            <p:spPr>
              <a:xfrm>
                <a:off x="3053160" y="1827720"/>
                <a:ext cx="9129240" cy="2553120"/>
              </a:xfrm>
              <a:prstGeom prst="rect">
                <a:avLst/>
              </a:prstGeom>
            </p:spPr>
          </p:pic>
        </mc:Fallback>
      </mc:AlternateContent>
    </p:spTree>
    <p:extLst>
      <p:ext uri="{BB962C8B-B14F-4D97-AF65-F5344CB8AC3E}">
        <p14:creationId xmlns:p14="http://schemas.microsoft.com/office/powerpoint/2010/main" val="921467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803BD8B-FCEE-4927-B7EC-C50245CD41D4}"/>
              </a:ext>
            </a:extLst>
          </p:cNvPr>
          <p:cNvPicPr>
            <a:picLocks noChangeAspect="1"/>
          </p:cNvPicPr>
          <p:nvPr/>
        </p:nvPicPr>
        <p:blipFill>
          <a:blip r:embed="rId2"/>
          <a:stretch>
            <a:fillRect/>
          </a:stretch>
        </p:blipFill>
        <p:spPr>
          <a:xfrm>
            <a:off x="-1888" y="147637"/>
            <a:ext cx="12193888" cy="5838825"/>
          </a:xfrm>
          <a:prstGeom prst="rect">
            <a:avLst/>
          </a:prstGeom>
          <a:ln>
            <a:solidFill>
              <a:schemeClr val="tx1"/>
            </a:solidFill>
          </a:ln>
        </p:spPr>
      </p:pic>
      <p:sp>
        <p:nvSpPr>
          <p:cNvPr id="4" name="TextBox 3">
            <a:extLst>
              <a:ext uri="{FF2B5EF4-FFF2-40B4-BE49-F238E27FC236}">
                <a16:creationId xmlns:a16="http://schemas.microsoft.com/office/drawing/2014/main" xmlns="" id="{FE706803-2921-432B-84AB-4DD64A369C12}"/>
              </a:ext>
            </a:extLst>
          </p:cNvPr>
          <p:cNvSpPr txBox="1"/>
          <p:nvPr/>
        </p:nvSpPr>
        <p:spPr>
          <a:xfrm>
            <a:off x="2781300" y="6341031"/>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https://link.springer.com/article/10.1007/s40194-020-00856-9</a:t>
            </a:r>
          </a:p>
        </p:txBody>
      </p:sp>
      <p:sp>
        <p:nvSpPr>
          <p:cNvPr id="3" name="Freeform: Shape 2">
            <a:extLst>
              <a:ext uri="{FF2B5EF4-FFF2-40B4-BE49-F238E27FC236}">
                <a16:creationId xmlns:a16="http://schemas.microsoft.com/office/drawing/2014/main" xmlns="" id="{3B7D4EE6-5CB5-4196-B9A9-A0FE1EFBE24C}"/>
              </a:ext>
            </a:extLst>
          </p:cNvPr>
          <p:cNvSpPr/>
          <p:nvPr/>
        </p:nvSpPr>
        <p:spPr>
          <a:xfrm>
            <a:off x="3172570" y="3013544"/>
            <a:ext cx="2544418" cy="2600077"/>
          </a:xfrm>
          <a:custGeom>
            <a:avLst/>
            <a:gdLst>
              <a:gd name="connsiteX0" fmla="*/ 7952 w 2544418"/>
              <a:gd name="connsiteY0" fmla="*/ 0 h 2600077"/>
              <a:gd name="connsiteX1" fmla="*/ 0 w 2544418"/>
              <a:gd name="connsiteY1" fmla="*/ 103367 h 2600077"/>
              <a:gd name="connsiteX2" fmla="*/ 7952 w 2544418"/>
              <a:gd name="connsiteY2" fmla="*/ 135173 h 2600077"/>
              <a:gd name="connsiteX3" fmla="*/ 31806 w 2544418"/>
              <a:gd name="connsiteY3" fmla="*/ 151075 h 2600077"/>
              <a:gd name="connsiteX4" fmla="*/ 127221 w 2544418"/>
              <a:gd name="connsiteY4" fmla="*/ 214686 h 2600077"/>
              <a:gd name="connsiteX5" fmla="*/ 182880 w 2544418"/>
              <a:gd name="connsiteY5" fmla="*/ 246491 h 2600077"/>
              <a:gd name="connsiteX6" fmla="*/ 349858 w 2544418"/>
              <a:gd name="connsiteY6" fmla="*/ 318053 h 2600077"/>
              <a:gd name="connsiteX7" fmla="*/ 421420 w 2544418"/>
              <a:gd name="connsiteY7" fmla="*/ 357809 h 2600077"/>
              <a:gd name="connsiteX8" fmla="*/ 524787 w 2544418"/>
              <a:gd name="connsiteY8" fmla="*/ 381663 h 2600077"/>
              <a:gd name="connsiteX9" fmla="*/ 588397 w 2544418"/>
              <a:gd name="connsiteY9" fmla="*/ 405517 h 2600077"/>
              <a:gd name="connsiteX10" fmla="*/ 683813 w 2544418"/>
              <a:gd name="connsiteY10" fmla="*/ 453225 h 2600077"/>
              <a:gd name="connsiteX11" fmla="*/ 739472 w 2544418"/>
              <a:gd name="connsiteY11" fmla="*/ 485030 h 2600077"/>
              <a:gd name="connsiteX12" fmla="*/ 763326 w 2544418"/>
              <a:gd name="connsiteY12" fmla="*/ 492981 h 2600077"/>
              <a:gd name="connsiteX13" fmla="*/ 803082 w 2544418"/>
              <a:gd name="connsiteY13" fmla="*/ 516835 h 2600077"/>
              <a:gd name="connsiteX14" fmla="*/ 826936 w 2544418"/>
              <a:gd name="connsiteY14" fmla="*/ 524786 h 2600077"/>
              <a:gd name="connsiteX15" fmla="*/ 882595 w 2544418"/>
              <a:gd name="connsiteY15" fmla="*/ 548640 h 2600077"/>
              <a:gd name="connsiteX16" fmla="*/ 985962 w 2544418"/>
              <a:gd name="connsiteY16" fmla="*/ 580446 h 2600077"/>
              <a:gd name="connsiteX17" fmla="*/ 1065475 w 2544418"/>
              <a:gd name="connsiteY17" fmla="*/ 612251 h 2600077"/>
              <a:gd name="connsiteX18" fmla="*/ 1121134 w 2544418"/>
              <a:gd name="connsiteY18" fmla="*/ 636105 h 2600077"/>
              <a:gd name="connsiteX19" fmla="*/ 1184745 w 2544418"/>
              <a:gd name="connsiteY19" fmla="*/ 652007 h 2600077"/>
              <a:gd name="connsiteX20" fmla="*/ 1232453 w 2544418"/>
              <a:gd name="connsiteY20" fmla="*/ 667910 h 2600077"/>
              <a:gd name="connsiteX21" fmla="*/ 1280160 w 2544418"/>
              <a:gd name="connsiteY21" fmla="*/ 691764 h 2600077"/>
              <a:gd name="connsiteX22" fmla="*/ 1558456 w 2544418"/>
              <a:gd name="connsiteY22" fmla="*/ 723569 h 2600077"/>
              <a:gd name="connsiteX23" fmla="*/ 1661823 w 2544418"/>
              <a:gd name="connsiteY23" fmla="*/ 739472 h 2600077"/>
              <a:gd name="connsiteX24" fmla="*/ 1693628 w 2544418"/>
              <a:gd name="connsiteY24" fmla="*/ 747423 h 2600077"/>
              <a:gd name="connsiteX25" fmla="*/ 1717482 w 2544418"/>
              <a:gd name="connsiteY25" fmla="*/ 755374 h 2600077"/>
              <a:gd name="connsiteX26" fmla="*/ 2218414 w 2544418"/>
              <a:gd name="connsiteY26" fmla="*/ 763326 h 2600077"/>
              <a:gd name="connsiteX27" fmla="*/ 2258171 w 2544418"/>
              <a:gd name="connsiteY27" fmla="*/ 771277 h 2600077"/>
              <a:gd name="connsiteX28" fmla="*/ 2345635 w 2544418"/>
              <a:gd name="connsiteY28" fmla="*/ 803082 h 2600077"/>
              <a:gd name="connsiteX29" fmla="*/ 2369489 w 2544418"/>
              <a:gd name="connsiteY29" fmla="*/ 811033 h 2600077"/>
              <a:gd name="connsiteX30" fmla="*/ 2417197 w 2544418"/>
              <a:gd name="connsiteY30" fmla="*/ 858741 h 2600077"/>
              <a:gd name="connsiteX31" fmla="*/ 2449002 w 2544418"/>
              <a:gd name="connsiteY31" fmla="*/ 882595 h 2600077"/>
              <a:gd name="connsiteX32" fmla="*/ 2464905 w 2544418"/>
              <a:gd name="connsiteY32" fmla="*/ 914400 h 2600077"/>
              <a:gd name="connsiteX33" fmla="*/ 2480807 w 2544418"/>
              <a:gd name="connsiteY33" fmla="*/ 938254 h 2600077"/>
              <a:gd name="connsiteX34" fmla="*/ 2488759 w 2544418"/>
              <a:gd name="connsiteY34" fmla="*/ 978011 h 2600077"/>
              <a:gd name="connsiteX35" fmla="*/ 2512613 w 2544418"/>
              <a:gd name="connsiteY35" fmla="*/ 1041621 h 2600077"/>
              <a:gd name="connsiteX36" fmla="*/ 2528515 w 2544418"/>
              <a:gd name="connsiteY36" fmla="*/ 1097280 h 2600077"/>
              <a:gd name="connsiteX37" fmla="*/ 2544418 w 2544418"/>
              <a:gd name="connsiteY37" fmla="*/ 1168842 h 2600077"/>
              <a:gd name="connsiteX38" fmla="*/ 2520564 w 2544418"/>
              <a:gd name="connsiteY38" fmla="*/ 1558456 h 2600077"/>
              <a:gd name="connsiteX39" fmla="*/ 2512613 w 2544418"/>
              <a:gd name="connsiteY39" fmla="*/ 2600077 h 260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4418" h="2600077">
                <a:moveTo>
                  <a:pt x="7952" y="0"/>
                </a:moveTo>
                <a:cubicBezTo>
                  <a:pt x="5301" y="34456"/>
                  <a:pt x="0" y="68810"/>
                  <a:pt x="0" y="103367"/>
                </a:cubicBezTo>
                <a:cubicBezTo>
                  <a:pt x="0" y="114295"/>
                  <a:pt x="1890" y="126080"/>
                  <a:pt x="7952" y="135173"/>
                </a:cubicBezTo>
                <a:cubicBezTo>
                  <a:pt x="13253" y="143124"/>
                  <a:pt x="24614" y="144782"/>
                  <a:pt x="31806" y="151075"/>
                </a:cubicBezTo>
                <a:cubicBezTo>
                  <a:pt x="116737" y="225390"/>
                  <a:pt x="21054" y="161602"/>
                  <a:pt x="127221" y="214686"/>
                </a:cubicBezTo>
                <a:cubicBezTo>
                  <a:pt x="146333" y="224242"/>
                  <a:pt x="163767" y="236935"/>
                  <a:pt x="182880" y="246491"/>
                </a:cubicBezTo>
                <a:cubicBezTo>
                  <a:pt x="443539" y="376819"/>
                  <a:pt x="109397" y="204150"/>
                  <a:pt x="349858" y="318053"/>
                </a:cubicBezTo>
                <a:cubicBezTo>
                  <a:pt x="374519" y="329735"/>
                  <a:pt x="395775" y="348484"/>
                  <a:pt x="421420" y="357809"/>
                </a:cubicBezTo>
                <a:cubicBezTo>
                  <a:pt x="454652" y="369893"/>
                  <a:pt x="490786" y="371948"/>
                  <a:pt x="524787" y="381663"/>
                </a:cubicBezTo>
                <a:cubicBezTo>
                  <a:pt x="546561" y="387884"/>
                  <a:pt x="567194" y="397566"/>
                  <a:pt x="588397" y="405517"/>
                </a:cubicBezTo>
                <a:cubicBezTo>
                  <a:pt x="654524" y="458419"/>
                  <a:pt x="598983" y="422378"/>
                  <a:pt x="683813" y="453225"/>
                </a:cubicBezTo>
                <a:cubicBezTo>
                  <a:pt x="734932" y="471813"/>
                  <a:pt x="697076" y="463832"/>
                  <a:pt x="739472" y="485030"/>
                </a:cubicBezTo>
                <a:cubicBezTo>
                  <a:pt x="746969" y="488778"/>
                  <a:pt x="755829" y="489233"/>
                  <a:pt x="763326" y="492981"/>
                </a:cubicBezTo>
                <a:cubicBezTo>
                  <a:pt x="777149" y="499892"/>
                  <a:pt x="789259" y="509924"/>
                  <a:pt x="803082" y="516835"/>
                </a:cubicBezTo>
                <a:cubicBezTo>
                  <a:pt x="810579" y="520583"/>
                  <a:pt x="819154" y="521673"/>
                  <a:pt x="826936" y="524786"/>
                </a:cubicBezTo>
                <a:cubicBezTo>
                  <a:pt x="845677" y="532283"/>
                  <a:pt x="863854" y="541143"/>
                  <a:pt x="882595" y="548640"/>
                </a:cubicBezTo>
                <a:cubicBezTo>
                  <a:pt x="916142" y="562059"/>
                  <a:pt x="953362" y="564147"/>
                  <a:pt x="985962" y="580446"/>
                </a:cubicBezTo>
                <a:cubicBezTo>
                  <a:pt x="1123257" y="649090"/>
                  <a:pt x="967366" y="575460"/>
                  <a:pt x="1065475" y="612251"/>
                </a:cubicBezTo>
                <a:cubicBezTo>
                  <a:pt x="1123376" y="633964"/>
                  <a:pt x="1072883" y="622946"/>
                  <a:pt x="1121134" y="636105"/>
                </a:cubicBezTo>
                <a:cubicBezTo>
                  <a:pt x="1142220" y="641856"/>
                  <a:pt x="1164010" y="645095"/>
                  <a:pt x="1184745" y="652007"/>
                </a:cubicBezTo>
                <a:cubicBezTo>
                  <a:pt x="1200648" y="657308"/>
                  <a:pt x="1217460" y="660413"/>
                  <a:pt x="1232453" y="667910"/>
                </a:cubicBezTo>
                <a:cubicBezTo>
                  <a:pt x="1248355" y="675861"/>
                  <a:pt x="1262749" y="688162"/>
                  <a:pt x="1280160" y="691764"/>
                </a:cubicBezTo>
                <a:cubicBezTo>
                  <a:pt x="1398414" y="716231"/>
                  <a:pt x="1451757" y="712338"/>
                  <a:pt x="1558456" y="723569"/>
                </a:cubicBezTo>
                <a:cubicBezTo>
                  <a:pt x="1574594" y="725268"/>
                  <a:pt x="1643356" y="735779"/>
                  <a:pt x="1661823" y="739472"/>
                </a:cubicBezTo>
                <a:cubicBezTo>
                  <a:pt x="1672539" y="741615"/>
                  <a:pt x="1683121" y="744421"/>
                  <a:pt x="1693628" y="747423"/>
                </a:cubicBezTo>
                <a:cubicBezTo>
                  <a:pt x="1701687" y="749725"/>
                  <a:pt x="1709104" y="755120"/>
                  <a:pt x="1717482" y="755374"/>
                </a:cubicBezTo>
                <a:cubicBezTo>
                  <a:pt x="1884404" y="760432"/>
                  <a:pt x="2051437" y="760675"/>
                  <a:pt x="2218414" y="763326"/>
                </a:cubicBezTo>
                <a:cubicBezTo>
                  <a:pt x="2231666" y="765976"/>
                  <a:pt x="2245132" y="767721"/>
                  <a:pt x="2258171" y="771277"/>
                </a:cubicBezTo>
                <a:cubicBezTo>
                  <a:pt x="2299017" y="782416"/>
                  <a:pt x="2307687" y="788851"/>
                  <a:pt x="2345635" y="803082"/>
                </a:cubicBezTo>
                <a:cubicBezTo>
                  <a:pt x="2353483" y="806025"/>
                  <a:pt x="2361538" y="808383"/>
                  <a:pt x="2369489" y="811033"/>
                </a:cubicBezTo>
                <a:cubicBezTo>
                  <a:pt x="2425706" y="848512"/>
                  <a:pt x="2358021" y="799565"/>
                  <a:pt x="2417197" y="858741"/>
                </a:cubicBezTo>
                <a:cubicBezTo>
                  <a:pt x="2426568" y="868112"/>
                  <a:pt x="2438400" y="874644"/>
                  <a:pt x="2449002" y="882595"/>
                </a:cubicBezTo>
                <a:cubicBezTo>
                  <a:pt x="2454303" y="893197"/>
                  <a:pt x="2459024" y="904109"/>
                  <a:pt x="2464905" y="914400"/>
                </a:cubicBezTo>
                <a:cubicBezTo>
                  <a:pt x="2469646" y="922697"/>
                  <a:pt x="2477452" y="929306"/>
                  <a:pt x="2480807" y="938254"/>
                </a:cubicBezTo>
                <a:cubicBezTo>
                  <a:pt x="2485552" y="950908"/>
                  <a:pt x="2485481" y="964900"/>
                  <a:pt x="2488759" y="978011"/>
                </a:cubicBezTo>
                <a:cubicBezTo>
                  <a:pt x="2494345" y="1000356"/>
                  <a:pt x="2505310" y="1019712"/>
                  <a:pt x="2512613" y="1041621"/>
                </a:cubicBezTo>
                <a:cubicBezTo>
                  <a:pt x="2518715" y="1059926"/>
                  <a:pt x="2524176" y="1078479"/>
                  <a:pt x="2528515" y="1097280"/>
                </a:cubicBezTo>
                <a:cubicBezTo>
                  <a:pt x="2549505" y="1188238"/>
                  <a:pt x="2525307" y="1111507"/>
                  <a:pt x="2544418" y="1168842"/>
                </a:cubicBezTo>
                <a:cubicBezTo>
                  <a:pt x="2536467" y="1298713"/>
                  <a:pt x="2523607" y="1428377"/>
                  <a:pt x="2520564" y="1558456"/>
                </a:cubicBezTo>
                <a:cubicBezTo>
                  <a:pt x="2512417" y="1906722"/>
                  <a:pt x="2512613" y="2252779"/>
                  <a:pt x="2512613" y="2600077"/>
                </a:cubicBezTo>
              </a:path>
            </a:pathLst>
          </a:custGeom>
          <a:ln w="76200">
            <a:solidFill>
              <a:srgbClr val="FFFF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1600" y="509040"/>
              <a:ext cx="11269080" cy="5099040"/>
            </p14:xfrm>
          </p:contentPart>
        </mc:Choice>
        <mc:Fallback xmlns="">
          <p:pic>
            <p:nvPicPr>
              <p:cNvPr id="5" name="Ink 4"/>
              <p:cNvPicPr/>
              <p:nvPr/>
            </p:nvPicPr>
            <p:blipFill>
              <a:blip r:embed="rId4"/>
              <a:stretch>
                <a:fillRect/>
              </a:stretch>
            </p:blipFill>
            <p:spPr>
              <a:xfrm>
                <a:off x="16200" y="500400"/>
                <a:ext cx="11280600" cy="5115240"/>
              </a:xfrm>
              <a:prstGeom prst="rect">
                <a:avLst/>
              </a:prstGeom>
            </p:spPr>
          </p:pic>
        </mc:Fallback>
      </mc:AlternateContent>
    </p:spTree>
    <p:extLst>
      <p:ext uri="{BB962C8B-B14F-4D97-AF65-F5344CB8AC3E}">
        <p14:creationId xmlns:p14="http://schemas.microsoft.com/office/powerpoint/2010/main" val="2852954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97600" y="194400"/>
              <a:ext cx="9722160" cy="6051240"/>
            </p14:xfrm>
          </p:contentPart>
        </mc:Choice>
        <mc:Fallback xmlns="">
          <p:pic>
            <p:nvPicPr>
              <p:cNvPr id="2" name="Ink 1"/>
              <p:cNvPicPr/>
              <p:nvPr/>
            </p:nvPicPr>
            <p:blipFill>
              <a:blip r:embed="rId3"/>
              <a:stretch>
                <a:fillRect/>
              </a:stretch>
            </p:blipFill>
            <p:spPr>
              <a:xfrm>
                <a:off x="589680" y="186840"/>
                <a:ext cx="9734760" cy="6068880"/>
              </a:xfrm>
              <a:prstGeom prst="rect">
                <a:avLst/>
              </a:prstGeom>
            </p:spPr>
          </p:pic>
        </mc:Fallback>
      </mc:AlternateContent>
    </p:spTree>
    <p:extLst>
      <p:ext uri="{BB962C8B-B14F-4D97-AF65-F5344CB8AC3E}">
        <p14:creationId xmlns:p14="http://schemas.microsoft.com/office/powerpoint/2010/main" val="3561995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66ABF5B-9C98-4C71-B26E-148A72F70B51}"/>
              </a:ext>
            </a:extLst>
          </p:cNvPr>
          <p:cNvPicPr>
            <a:picLocks noChangeAspect="1"/>
          </p:cNvPicPr>
          <p:nvPr/>
        </p:nvPicPr>
        <p:blipFill rotWithShape="1">
          <a:blip r:embed="rId2"/>
          <a:srcRect t="10000"/>
          <a:stretch/>
        </p:blipFill>
        <p:spPr>
          <a:xfrm>
            <a:off x="1533525" y="0"/>
            <a:ext cx="9534525" cy="6827276"/>
          </a:xfrm>
          <a:prstGeom prst="rect">
            <a:avLst/>
          </a:prstGeom>
        </p:spPr>
      </p:pic>
      <p:sp>
        <p:nvSpPr>
          <p:cNvPr id="5" name="TextBox 4">
            <a:extLst>
              <a:ext uri="{FF2B5EF4-FFF2-40B4-BE49-F238E27FC236}">
                <a16:creationId xmlns:a16="http://schemas.microsoft.com/office/drawing/2014/main" xmlns="" id="{805A891E-C318-4E96-8229-80F47AC33EF3}"/>
              </a:ext>
            </a:extLst>
          </p:cNvPr>
          <p:cNvSpPr txBox="1"/>
          <p:nvPr/>
        </p:nvSpPr>
        <p:spPr>
          <a:xfrm>
            <a:off x="1857375" y="6198156"/>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https://link.springer.com/article/10.1007/s40194-020-00856-9</a:t>
            </a:r>
          </a:p>
        </p:txBody>
      </p:sp>
      <p:sp>
        <p:nvSpPr>
          <p:cNvPr id="2" name="TextBox 1"/>
          <p:cNvSpPr txBox="1"/>
          <p:nvPr/>
        </p:nvSpPr>
        <p:spPr>
          <a:xfrm>
            <a:off x="4905375" y="1046206"/>
            <a:ext cx="17546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smtClean="0"/>
              <a:t>Widmansttaten</a:t>
            </a:r>
            <a:r>
              <a:rPr lang="en-US" dirty="0" smtClean="0"/>
              <a:t> Structure</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70640" y="106920"/>
              <a:ext cx="10957680" cy="5036400"/>
            </p14:xfrm>
          </p:contentPart>
        </mc:Choice>
        <mc:Fallback xmlns="">
          <p:pic>
            <p:nvPicPr>
              <p:cNvPr id="4" name="Ink 3"/>
              <p:cNvPicPr/>
              <p:nvPr/>
            </p:nvPicPr>
            <p:blipFill>
              <a:blip r:embed="rId4"/>
              <a:stretch>
                <a:fillRect/>
              </a:stretch>
            </p:blipFill>
            <p:spPr>
              <a:xfrm>
                <a:off x="160560" y="99000"/>
                <a:ext cx="10973880" cy="505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3785040" y="1080"/>
              <a:ext cx="7897680" cy="5156640"/>
            </p14:xfrm>
          </p:contentPart>
        </mc:Choice>
        <mc:Fallback xmlns="">
          <p:pic>
            <p:nvPicPr>
              <p:cNvPr id="6" name="Ink 5"/>
              <p:cNvPicPr/>
              <p:nvPr/>
            </p:nvPicPr>
            <p:blipFill>
              <a:blip r:embed="rId6"/>
              <a:stretch>
                <a:fillRect/>
              </a:stretch>
            </p:blipFill>
            <p:spPr>
              <a:xfrm>
                <a:off x="3779280" y="-2880"/>
                <a:ext cx="7910640" cy="5169600"/>
              </a:xfrm>
              <a:prstGeom prst="rect">
                <a:avLst/>
              </a:prstGeom>
            </p:spPr>
          </p:pic>
        </mc:Fallback>
      </mc:AlternateContent>
    </p:spTree>
    <p:extLst>
      <p:ext uri="{BB962C8B-B14F-4D97-AF65-F5344CB8AC3E}">
        <p14:creationId xmlns:p14="http://schemas.microsoft.com/office/powerpoint/2010/main" val="1658163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A09BCA8-3C7B-411A-8C78-E7DEF5166D8A}"/>
              </a:ext>
            </a:extLst>
          </p:cNvPr>
          <p:cNvPicPr>
            <a:picLocks noChangeAspect="1"/>
          </p:cNvPicPr>
          <p:nvPr/>
        </p:nvPicPr>
        <p:blipFill>
          <a:blip r:embed="rId2"/>
          <a:stretch>
            <a:fillRect/>
          </a:stretch>
        </p:blipFill>
        <p:spPr>
          <a:xfrm>
            <a:off x="790574" y="109623"/>
            <a:ext cx="3381375" cy="5635625"/>
          </a:xfrm>
          <a:prstGeom prst="rect">
            <a:avLst/>
          </a:prstGeom>
        </p:spPr>
      </p:pic>
      <p:pic>
        <p:nvPicPr>
          <p:cNvPr id="3" name="Picture 2">
            <a:extLst>
              <a:ext uri="{FF2B5EF4-FFF2-40B4-BE49-F238E27FC236}">
                <a16:creationId xmlns:a16="http://schemas.microsoft.com/office/drawing/2014/main" xmlns="" id="{D5C143FF-E18E-454D-AB44-5002836CE120}"/>
              </a:ext>
            </a:extLst>
          </p:cNvPr>
          <p:cNvPicPr>
            <a:picLocks noChangeAspect="1"/>
          </p:cNvPicPr>
          <p:nvPr/>
        </p:nvPicPr>
        <p:blipFill rotWithShape="1">
          <a:blip r:embed="rId3"/>
          <a:srcRect l="5165" t="53726" r="53517" b="1213"/>
          <a:stretch/>
        </p:blipFill>
        <p:spPr>
          <a:xfrm>
            <a:off x="4676774" y="109623"/>
            <a:ext cx="6486526" cy="5697624"/>
          </a:xfrm>
          <a:prstGeom prst="rect">
            <a:avLst/>
          </a:prstGeom>
        </p:spPr>
      </p:pic>
      <p:sp>
        <p:nvSpPr>
          <p:cNvPr id="5" name="TextBox 4">
            <a:extLst>
              <a:ext uri="{FF2B5EF4-FFF2-40B4-BE49-F238E27FC236}">
                <a16:creationId xmlns:a16="http://schemas.microsoft.com/office/drawing/2014/main" xmlns="" id="{B4F8DDF2-A765-4044-A31D-8806E1120109}"/>
              </a:ext>
            </a:extLst>
          </p:cNvPr>
          <p:cNvSpPr txBox="1"/>
          <p:nvPr/>
        </p:nvSpPr>
        <p:spPr>
          <a:xfrm>
            <a:off x="790574" y="5807247"/>
            <a:ext cx="3381375"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https://en.wikipedia.org/wiki/Heat-affected_zone</a:t>
            </a:r>
          </a:p>
        </p:txBody>
      </p:sp>
      <p:sp>
        <p:nvSpPr>
          <p:cNvPr id="7" name="TextBox 6">
            <a:extLst>
              <a:ext uri="{FF2B5EF4-FFF2-40B4-BE49-F238E27FC236}">
                <a16:creationId xmlns:a16="http://schemas.microsoft.com/office/drawing/2014/main" xmlns="" id="{15AEA7E5-9353-4EA9-8620-39B975892949}"/>
              </a:ext>
            </a:extLst>
          </p:cNvPr>
          <p:cNvSpPr txBox="1"/>
          <p:nvPr/>
        </p:nvSpPr>
        <p:spPr>
          <a:xfrm>
            <a:off x="4872037" y="5879071"/>
            <a:ext cx="60960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https://www.pinterest.com/pin/186477240804868061/</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5121000" y="327240"/>
              <a:ext cx="3434400" cy="4593600"/>
            </p14:xfrm>
          </p:contentPart>
        </mc:Choice>
        <mc:Fallback xmlns="">
          <p:pic>
            <p:nvPicPr>
              <p:cNvPr id="4" name="Ink 3"/>
              <p:cNvPicPr/>
              <p:nvPr/>
            </p:nvPicPr>
            <p:blipFill>
              <a:blip r:embed="rId5"/>
              <a:stretch>
                <a:fillRect/>
              </a:stretch>
            </p:blipFill>
            <p:spPr>
              <a:xfrm>
                <a:off x="5116320" y="323640"/>
                <a:ext cx="3446640" cy="4601880"/>
              </a:xfrm>
              <a:prstGeom prst="rect">
                <a:avLst/>
              </a:prstGeom>
            </p:spPr>
          </p:pic>
        </mc:Fallback>
      </mc:AlternateContent>
    </p:spTree>
    <p:extLst>
      <p:ext uri="{BB962C8B-B14F-4D97-AF65-F5344CB8AC3E}">
        <p14:creationId xmlns:p14="http://schemas.microsoft.com/office/powerpoint/2010/main" val="597425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521</TotalTime>
  <Words>840</Words>
  <Application>Microsoft Office PowerPoint</Application>
  <PresentationFormat>Widescreen</PresentationFormat>
  <Paragraphs>93</Paragraphs>
  <Slides>22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MEC 402  Casting, Welding and Forming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Weld Metallurgy </dc:title>
  <dc:creator>AJ</dc:creator>
  <cp:lastModifiedBy>NITD</cp:lastModifiedBy>
  <cp:revision>31</cp:revision>
  <cp:lastPrinted>2022-02-18T08:29:38Z</cp:lastPrinted>
  <dcterms:created xsi:type="dcterms:W3CDTF">2020-03-21T01:30:01Z</dcterms:created>
  <dcterms:modified xsi:type="dcterms:W3CDTF">2022-02-22T10:12:24Z</dcterms:modified>
</cp:coreProperties>
</file>